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79" r:id="rId6"/>
    <p:sldId id="280" r:id="rId7"/>
    <p:sldId id="281" r:id="rId8"/>
    <p:sldId id="262" r:id="rId9"/>
    <p:sldId id="263" r:id="rId10"/>
    <p:sldId id="261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8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7F1"/>
    <a:srgbClr val="344529"/>
    <a:srgbClr val="2B3922"/>
    <a:srgbClr val="2E3722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74" d="100"/>
          <a:sy n="74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5.png"/><Relationship Id="rId6" Type="http://schemas.openxmlformats.org/officeDocument/2006/relationships/image" Target="../media/image12.svg"/><Relationship Id="rId5" Type="http://schemas.openxmlformats.org/officeDocument/2006/relationships/image" Target="../media/image7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9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21.svg"/><Relationship Id="rId1" Type="http://schemas.openxmlformats.org/officeDocument/2006/relationships/image" Target="../media/image13.png"/><Relationship Id="rId6" Type="http://schemas.openxmlformats.org/officeDocument/2006/relationships/image" Target="../media/image25.svg"/><Relationship Id="rId5" Type="http://schemas.openxmlformats.org/officeDocument/2006/relationships/image" Target="../media/image15.png"/><Relationship Id="rId10" Type="http://schemas.openxmlformats.org/officeDocument/2006/relationships/image" Target="../media/image29.svg"/><Relationship Id="rId4" Type="http://schemas.openxmlformats.org/officeDocument/2006/relationships/image" Target="../media/image23.svg"/><Relationship Id="rId9" Type="http://schemas.openxmlformats.org/officeDocument/2006/relationships/image" Target="../media/image17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5.png"/><Relationship Id="rId6" Type="http://schemas.openxmlformats.org/officeDocument/2006/relationships/image" Target="../media/image12.svg"/><Relationship Id="rId5" Type="http://schemas.openxmlformats.org/officeDocument/2006/relationships/image" Target="../media/image7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9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21.svg"/><Relationship Id="rId1" Type="http://schemas.openxmlformats.org/officeDocument/2006/relationships/image" Target="../media/image13.png"/><Relationship Id="rId6" Type="http://schemas.openxmlformats.org/officeDocument/2006/relationships/image" Target="../media/image25.svg"/><Relationship Id="rId5" Type="http://schemas.openxmlformats.org/officeDocument/2006/relationships/image" Target="../media/image15.png"/><Relationship Id="rId10" Type="http://schemas.openxmlformats.org/officeDocument/2006/relationships/image" Target="../media/image29.svg"/><Relationship Id="rId4" Type="http://schemas.openxmlformats.org/officeDocument/2006/relationships/image" Target="../media/image23.svg"/><Relationship Id="rId9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4950B2-BAA9-491F-AB04-9249F0B3DB08}" type="doc">
      <dgm:prSet loTypeId="urn:microsoft.com/office/officeart/2005/8/layout/vList4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A5F0BB02-B757-4ECE-991E-62244B5A1451}">
      <dgm:prSet/>
      <dgm:spPr/>
      <dgm:t>
        <a:bodyPr/>
        <a:lstStyle/>
        <a:p>
          <a:r>
            <a:rPr lang="en-US" dirty="0"/>
            <a:t>Now due to pandemic many of them have turned to e-commerce to buy and sell things.</a:t>
          </a:r>
          <a:endParaRPr lang="en-IN" dirty="0"/>
        </a:p>
      </dgm:t>
    </dgm:pt>
    <dgm:pt modelId="{BB29DCAE-B1E5-4C56-A9C3-A944ACFBBAB9}" type="parTrans" cxnId="{A0B02D37-CA9A-4D17-8328-1AD12E015BE6}">
      <dgm:prSet/>
      <dgm:spPr/>
      <dgm:t>
        <a:bodyPr/>
        <a:lstStyle/>
        <a:p>
          <a:endParaRPr lang="en-IN"/>
        </a:p>
      </dgm:t>
    </dgm:pt>
    <dgm:pt modelId="{F90997F6-F7E3-4A78-8696-89CAAF670153}" type="sibTrans" cxnId="{A0B02D37-CA9A-4D17-8328-1AD12E015BE6}">
      <dgm:prSet/>
      <dgm:spPr/>
      <dgm:t>
        <a:bodyPr/>
        <a:lstStyle/>
        <a:p>
          <a:endParaRPr lang="en-IN"/>
        </a:p>
      </dgm:t>
    </dgm:pt>
    <dgm:pt modelId="{D2373678-1ED4-4768-B293-0CBB6B0CCBDF}">
      <dgm:prSet/>
      <dgm:spPr/>
      <dgm:t>
        <a:bodyPr/>
        <a:lstStyle/>
        <a:p>
          <a:r>
            <a:rPr lang="en-US"/>
            <a:t>Hence, there are wide range of product choices available to the users.</a:t>
          </a:r>
          <a:endParaRPr lang="en-IN"/>
        </a:p>
      </dgm:t>
    </dgm:pt>
    <dgm:pt modelId="{6F23B2E1-1F40-43CF-B459-F3C527962B15}" type="parTrans" cxnId="{BEE19230-8E26-42F7-ABB7-552E945A1442}">
      <dgm:prSet/>
      <dgm:spPr/>
      <dgm:t>
        <a:bodyPr/>
        <a:lstStyle/>
        <a:p>
          <a:endParaRPr lang="en-IN"/>
        </a:p>
      </dgm:t>
    </dgm:pt>
    <dgm:pt modelId="{179CF7A0-0043-42B9-B3F3-0E591C7D3310}" type="sibTrans" cxnId="{BEE19230-8E26-42F7-ABB7-552E945A1442}">
      <dgm:prSet/>
      <dgm:spPr/>
      <dgm:t>
        <a:bodyPr/>
        <a:lstStyle/>
        <a:p>
          <a:endParaRPr lang="en-IN"/>
        </a:p>
      </dgm:t>
    </dgm:pt>
    <dgm:pt modelId="{81079CE1-0B3B-4184-88F6-5518833035A4}">
      <dgm:prSet/>
      <dgm:spPr/>
      <dgm:t>
        <a:bodyPr/>
        <a:lstStyle/>
        <a:p>
          <a:r>
            <a:rPr lang="en-US"/>
            <a:t>This is because same products are being by different sellers.</a:t>
          </a:r>
          <a:endParaRPr lang="en-IN"/>
        </a:p>
      </dgm:t>
    </dgm:pt>
    <dgm:pt modelId="{6BDCB580-11AE-45E0-9BB9-C520D24A4F04}" type="parTrans" cxnId="{396D73E4-6290-4A9A-90D9-06B069FFA3A0}">
      <dgm:prSet/>
      <dgm:spPr/>
      <dgm:t>
        <a:bodyPr/>
        <a:lstStyle/>
        <a:p>
          <a:endParaRPr lang="en-IN"/>
        </a:p>
      </dgm:t>
    </dgm:pt>
    <dgm:pt modelId="{C083F975-7929-4CC1-B4CD-C35A864CDFF4}" type="sibTrans" cxnId="{396D73E4-6290-4A9A-90D9-06B069FFA3A0}">
      <dgm:prSet/>
      <dgm:spPr/>
      <dgm:t>
        <a:bodyPr/>
        <a:lstStyle/>
        <a:p>
          <a:endParaRPr lang="en-IN"/>
        </a:p>
      </dgm:t>
    </dgm:pt>
    <dgm:pt modelId="{B1813E6E-FB91-4A44-95BE-4A26E4D167FC}">
      <dgm:prSet/>
      <dgm:spPr/>
      <dgm:t>
        <a:bodyPr/>
        <a:lstStyle/>
        <a:p>
          <a:r>
            <a:rPr lang="en-US" dirty="0"/>
            <a:t>So, buyers are confused in buying which product and denying the same product sold by another seller.</a:t>
          </a:r>
          <a:endParaRPr lang="en-IN" dirty="0"/>
        </a:p>
      </dgm:t>
    </dgm:pt>
    <dgm:pt modelId="{7A906D76-54A7-4B11-A420-7CD30216A380}" type="parTrans" cxnId="{217B7C70-1C98-4104-9A34-F1E942EE29A2}">
      <dgm:prSet/>
      <dgm:spPr/>
      <dgm:t>
        <a:bodyPr/>
        <a:lstStyle/>
        <a:p>
          <a:endParaRPr lang="en-IN"/>
        </a:p>
      </dgm:t>
    </dgm:pt>
    <dgm:pt modelId="{2C6E70BE-6D87-463B-8C43-F1C0B5CF3C2A}" type="sibTrans" cxnId="{217B7C70-1C98-4104-9A34-F1E942EE29A2}">
      <dgm:prSet/>
      <dgm:spPr/>
      <dgm:t>
        <a:bodyPr/>
        <a:lstStyle/>
        <a:p>
          <a:endParaRPr lang="en-IN"/>
        </a:p>
      </dgm:t>
    </dgm:pt>
    <dgm:pt modelId="{6814C399-6C34-46F1-BCAB-CADCA1A717FB}">
      <dgm:prSet/>
      <dgm:spPr/>
      <dgm:t>
        <a:bodyPr/>
        <a:lstStyle/>
        <a:p>
          <a:r>
            <a:rPr lang="en-US"/>
            <a:t>Therefore, we as buyers must have a solution to overcome this problem.</a:t>
          </a:r>
          <a:endParaRPr lang="en-IN"/>
        </a:p>
      </dgm:t>
    </dgm:pt>
    <dgm:pt modelId="{4BE5DBDD-755A-4DE5-AE00-2562BACC8242}" type="parTrans" cxnId="{EBC3F29C-C457-44EC-954F-DA6F350F92F6}">
      <dgm:prSet/>
      <dgm:spPr/>
      <dgm:t>
        <a:bodyPr/>
        <a:lstStyle/>
        <a:p>
          <a:endParaRPr lang="en-IN"/>
        </a:p>
      </dgm:t>
    </dgm:pt>
    <dgm:pt modelId="{852A195D-AFE8-421F-8666-C59E0472AE8A}" type="sibTrans" cxnId="{EBC3F29C-C457-44EC-954F-DA6F350F92F6}">
      <dgm:prSet/>
      <dgm:spPr/>
      <dgm:t>
        <a:bodyPr/>
        <a:lstStyle/>
        <a:p>
          <a:endParaRPr lang="en-IN"/>
        </a:p>
      </dgm:t>
    </dgm:pt>
    <dgm:pt modelId="{AE3C67FE-64C0-4B54-96B1-C0B2C4AE6E84}" type="pres">
      <dgm:prSet presAssocID="{7F4950B2-BAA9-491F-AB04-9249F0B3DB08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805FD9F-227C-4F88-93CF-E735C2556B70}" type="pres">
      <dgm:prSet presAssocID="{A5F0BB02-B757-4ECE-991E-62244B5A1451}" presName="comp" presStyleCnt="0"/>
      <dgm:spPr/>
    </dgm:pt>
    <dgm:pt modelId="{36BB323E-1022-42C1-8674-EE18911C4645}" type="pres">
      <dgm:prSet presAssocID="{A5F0BB02-B757-4ECE-991E-62244B5A1451}" presName="box" presStyleLbl="node1" presStyleIdx="0" presStyleCnt="5"/>
      <dgm:spPr/>
      <dgm:t>
        <a:bodyPr/>
        <a:lstStyle/>
        <a:p>
          <a:endParaRPr lang="en-IN"/>
        </a:p>
      </dgm:t>
    </dgm:pt>
    <dgm:pt modelId="{6176436D-9E91-4D41-B997-0D47116B1B8B}" type="pres">
      <dgm:prSet presAssocID="{A5F0BB02-B757-4ECE-991E-62244B5A1451}" presName="img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 t="-79000" b="-79000"/>
          </a:stretch>
        </a:blipFill>
      </dgm:spPr>
      <dgm:extLst>
        <a:ext uri="{E40237B7-FDA0-4F09-8148-C483321AD2D9}">
          <dgm14:cNvPr xmlns:dgm14="http://schemas.microsoft.com/office/drawing/2010/diagram" id="0" name="" descr="Shopping basket"/>
        </a:ext>
      </dgm:extLst>
    </dgm:pt>
    <dgm:pt modelId="{CADAD1D2-C631-4691-B78A-2217267D747D}" type="pres">
      <dgm:prSet presAssocID="{A5F0BB02-B757-4ECE-991E-62244B5A1451}" presName="text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C5C56D6-F561-4D49-AC6C-A6086D6CDEA1}" type="pres">
      <dgm:prSet presAssocID="{F90997F6-F7E3-4A78-8696-89CAAF670153}" presName="spacer" presStyleCnt="0"/>
      <dgm:spPr/>
    </dgm:pt>
    <dgm:pt modelId="{5C833441-7190-4CB7-AC82-A1D2FA6576D9}" type="pres">
      <dgm:prSet presAssocID="{D2373678-1ED4-4768-B293-0CBB6B0CCBDF}" presName="comp" presStyleCnt="0"/>
      <dgm:spPr/>
    </dgm:pt>
    <dgm:pt modelId="{CFFA6AEC-1761-4731-8C11-D555F9B6CFE9}" type="pres">
      <dgm:prSet presAssocID="{D2373678-1ED4-4768-B293-0CBB6B0CCBDF}" presName="box" presStyleLbl="node1" presStyleIdx="1" presStyleCnt="5"/>
      <dgm:spPr/>
      <dgm:t>
        <a:bodyPr/>
        <a:lstStyle/>
        <a:p>
          <a:endParaRPr lang="en-IN"/>
        </a:p>
      </dgm:t>
    </dgm:pt>
    <dgm:pt modelId="{62D86AF4-CEBA-49F0-A139-18BBE5F11A4D}" type="pres">
      <dgm:prSet presAssocID="{D2373678-1ED4-4768-B293-0CBB6B0CCBDF}" presName="img" presStyleLbl="fgImgPlac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 t="-79000" b="-79000"/>
          </a:stretch>
        </a:blipFill>
      </dgm:spPr>
      <dgm:extLst>
        <a:ext uri="{E40237B7-FDA0-4F09-8148-C483321AD2D9}">
          <dgm14:cNvPr xmlns:dgm14="http://schemas.microsoft.com/office/drawing/2010/diagram" id="0" name="" descr="Braille"/>
        </a:ext>
      </dgm:extLst>
    </dgm:pt>
    <dgm:pt modelId="{9C78EB0D-02F8-4BD2-8CBF-641723558305}" type="pres">
      <dgm:prSet presAssocID="{D2373678-1ED4-4768-B293-0CBB6B0CCBDF}" presName="text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225FEDF-FD01-401E-85AF-1F44A6D1634E}" type="pres">
      <dgm:prSet presAssocID="{179CF7A0-0043-42B9-B3F3-0E591C7D3310}" presName="spacer" presStyleCnt="0"/>
      <dgm:spPr/>
    </dgm:pt>
    <dgm:pt modelId="{A8289DD5-D246-4964-8891-42CAFD775048}" type="pres">
      <dgm:prSet presAssocID="{81079CE1-0B3B-4184-88F6-5518833035A4}" presName="comp" presStyleCnt="0"/>
      <dgm:spPr/>
    </dgm:pt>
    <dgm:pt modelId="{710B714F-7291-41D7-84EF-DC05EDB06FD9}" type="pres">
      <dgm:prSet presAssocID="{81079CE1-0B3B-4184-88F6-5518833035A4}" presName="box" presStyleLbl="node1" presStyleIdx="2" presStyleCnt="5"/>
      <dgm:spPr/>
      <dgm:t>
        <a:bodyPr/>
        <a:lstStyle/>
        <a:p>
          <a:endParaRPr lang="en-IN"/>
        </a:p>
      </dgm:t>
    </dgm:pt>
    <dgm:pt modelId="{1D23A5CB-1609-4DB1-B5F6-4848A6D2D8BC}" type="pres">
      <dgm:prSet presAssocID="{81079CE1-0B3B-4184-88F6-5518833035A4}" presName="img" presStyleLbl="fgImgPlac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 t="-79000" b="-79000"/>
          </a:stretch>
        </a:blipFill>
      </dgm:spPr>
      <dgm:extLst>
        <a:ext uri="{E40237B7-FDA0-4F09-8148-C483321AD2D9}">
          <dgm14:cNvPr xmlns:dgm14="http://schemas.microsoft.com/office/drawing/2010/diagram" id="0" name="" descr="Venn diagram"/>
        </a:ext>
      </dgm:extLst>
    </dgm:pt>
    <dgm:pt modelId="{735A8EB3-7EFF-48E4-872E-4EE053DBC102}" type="pres">
      <dgm:prSet presAssocID="{81079CE1-0B3B-4184-88F6-5518833035A4}" presName="text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863B17-8E59-4E9C-BBFA-A4FC1A23AA8A}" type="pres">
      <dgm:prSet presAssocID="{C083F975-7929-4CC1-B4CD-C35A864CDFF4}" presName="spacer" presStyleCnt="0"/>
      <dgm:spPr/>
    </dgm:pt>
    <dgm:pt modelId="{B3510177-B6FE-4DBF-91B7-C46EB334164B}" type="pres">
      <dgm:prSet presAssocID="{B1813E6E-FB91-4A44-95BE-4A26E4D167FC}" presName="comp" presStyleCnt="0"/>
      <dgm:spPr/>
    </dgm:pt>
    <dgm:pt modelId="{CD25FFD3-AA85-4B30-BE2E-138D8B6007C4}" type="pres">
      <dgm:prSet presAssocID="{B1813E6E-FB91-4A44-95BE-4A26E4D167FC}" presName="box" presStyleLbl="node1" presStyleIdx="3" presStyleCnt="5"/>
      <dgm:spPr/>
      <dgm:t>
        <a:bodyPr/>
        <a:lstStyle/>
        <a:p>
          <a:endParaRPr lang="en-IN"/>
        </a:p>
      </dgm:t>
    </dgm:pt>
    <dgm:pt modelId="{49BD3988-036A-4E83-A6F1-7AC241E43235}" type="pres">
      <dgm:prSet presAssocID="{B1813E6E-FB91-4A44-95BE-4A26E4D167FC}" presName="img" presStyleLbl="fgImgPlac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 t="-79000" b="-79000"/>
          </a:stretch>
        </a:blipFill>
      </dgm:spPr>
      <dgm:extLst>
        <a:ext uri="{E40237B7-FDA0-4F09-8148-C483321AD2D9}">
          <dgm14:cNvPr xmlns:dgm14="http://schemas.microsoft.com/office/drawing/2010/diagram" id="0" name="" descr="Shopping bag"/>
        </a:ext>
      </dgm:extLst>
    </dgm:pt>
    <dgm:pt modelId="{3BB177A0-BEAC-4784-BAEF-279C873C9E53}" type="pres">
      <dgm:prSet presAssocID="{B1813E6E-FB91-4A44-95BE-4A26E4D167FC}" presName="text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0E9FB76-F116-49E8-B466-1578E303CF87}" type="pres">
      <dgm:prSet presAssocID="{2C6E70BE-6D87-463B-8C43-F1C0B5CF3C2A}" presName="spacer" presStyleCnt="0"/>
      <dgm:spPr/>
    </dgm:pt>
    <dgm:pt modelId="{DD72805C-4D47-4FB2-9773-893049E57232}" type="pres">
      <dgm:prSet presAssocID="{6814C399-6C34-46F1-BCAB-CADCA1A717FB}" presName="comp" presStyleCnt="0"/>
      <dgm:spPr/>
    </dgm:pt>
    <dgm:pt modelId="{3254DD2F-7431-4D34-9F18-AC6074F2FF8C}" type="pres">
      <dgm:prSet presAssocID="{6814C399-6C34-46F1-BCAB-CADCA1A717FB}" presName="box" presStyleLbl="node1" presStyleIdx="4" presStyleCnt="5"/>
      <dgm:spPr/>
      <dgm:t>
        <a:bodyPr/>
        <a:lstStyle/>
        <a:p>
          <a:endParaRPr lang="en-IN"/>
        </a:p>
      </dgm:t>
    </dgm:pt>
    <dgm:pt modelId="{DE63BF42-D5F9-4346-9E38-6E29D3304921}" type="pres">
      <dgm:prSet presAssocID="{6814C399-6C34-46F1-BCAB-CADCA1A717FB}" presName="img" presStyleLbl="fgImgPlac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 t="-49000" b="-49000"/>
          </a:stretch>
        </a:blipFill>
      </dgm:spPr>
      <dgm:extLst>
        <a:ext uri="{E40237B7-FDA0-4F09-8148-C483321AD2D9}">
          <dgm14:cNvPr xmlns:dgm14="http://schemas.microsoft.com/office/drawing/2010/diagram" id="0" name="" descr="Comet"/>
        </a:ext>
      </dgm:extLst>
    </dgm:pt>
    <dgm:pt modelId="{49907A85-20EA-4347-B08C-062C2A84E2EB}" type="pres">
      <dgm:prSet presAssocID="{6814C399-6C34-46F1-BCAB-CADCA1A717FB}" presName="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BEE19230-8E26-42F7-ABB7-552E945A1442}" srcId="{7F4950B2-BAA9-491F-AB04-9249F0B3DB08}" destId="{D2373678-1ED4-4768-B293-0CBB6B0CCBDF}" srcOrd="1" destOrd="0" parTransId="{6F23B2E1-1F40-43CF-B459-F3C527962B15}" sibTransId="{179CF7A0-0043-42B9-B3F3-0E591C7D3310}"/>
    <dgm:cxn modelId="{1634FA74-B890-4DB7-9FF8-12185DEEDC0A}" type="presOf" srcId="{6814C399-6C34-46F1-BCAB-CADCA1A717FB}" destId="{3254DD2F-7431-4D34-9F18-AC6074F2FF8C}" srcOrd="0" destOrd="0" presId="urn:microsoft.com/office/officeart/2005/8/layout/vList4"/>
    <dgm:cxn modelId="{D5EB30D4-2A2D-4B18-A528-5F5AA725B9F0}" type="presOf" srcId="{6814C399-6C34-46F1-BCAB-CADCA1A717FB}" destId="{49907A85-20EA-4347-B08C-062C2A84E2EB}" srcOrd="1" destOrd="0" presId="urn:microsoft.com/office/officeart/2005/8/layout/vList4"/>
    <dgm:cxn modelId="{C49A1166-1FEF-45A0-8A72-DA4CF1E5B1BB}" type="presOf" srcId="{B1813E6E-FB91-4A44-95BE-4A26E4D167FC}" destId="{CD25FFD3-AA85-4B30-BE2E-138D8B6007C4}" srcOrd="0" destOrd="0" presId="urn:microsoft.com/office/officeart/2005/8/layout/vList4"/>
    <dgm:cxn modelId="{A012D0C5-D1E1-4C30-B6C6-64FD50E89F67}" type="presOf" srcId="{D2373678-1ED4-4768-B293-0CBB6B0CCBDF}" destId="{CFFA6AEC-1761-4731-8C11-D555F9B6CFE9}" srcOrd="0" destOrd="0" presId="urn:microsoft.com/office/officeart/2005/8/layout/vList4"/>
    <dgm:cxn modelId="{A0B02D37-CA9A-4D17-8328-1AD12E015BE6}" srcId="{7F4950B2-BAA9-491F-AB04-9249F0B3DB08}" destId="{A5F0BB02-B757-4ECE-991E-62244B5A1451}" srcOrd="0" destOrd="0" parTransId="{BB29DCAE-B1E5-4C56-A9C3-A944ACFBBAB9}" sibTransId="{F90997F6-F7E3-4A78-8696-89CAAF670153}"/>
    <dgm:cxn modelId="{217B7C70-1C98-4104-9A34-F1E942EE29A2}" srcId="{7F4950B2-BAA9-491F-AB04-9249F0B3DB08}" destId="{B1813E6E-FB91-4A44-95BE-4A26E4D167FC}" srcOrd="3" destOrd="0" parTransId="{7A906D76-54A7-4B11-A420-7CD30216A380}" sibTransId="{2C6E70BE-6D87-463B-8C43-F1C0B5CF3C2A}"/>
    <dgm:cxn modelId="{767D1AE6-93BF-4F48-AD54-9018088A1214}" type="presOf" srcId="{7F4950B2-BAA9-491F-AB04-9249F0B3DB08}" destId="{AE3C67FE-64C0-4B54-96B1-C0B2C4AE6E84}" srcOrd="0" destOrd="0" presId="urn:microsoft.com/office/officeart/2005/8/layout/vList4"/>
    <dgm:cxn modelId="{396D73E4-6290-4A9A-90D9-06B069FFA3A0}" srcId="{7F4950B2-BAA9-491F-AB04-9249F0B3DB08}" destId="{81079CE1-0B3B-4184-88F6-5518833035A4}" srcOrd="2" destOrd="0" parTransId="{6BDCB580-11AE-45E0-9BB9-C520D24A4F04}" sibTransId="{C083F975-7929-4CC1-B4CD-C35A864CDFF4}"/>
    <dgm:cxn modelId="{38935BE6-6F03-4AE8-8572-0B9309AC207D}" type="presOf" srcId="{D2373678-1ED4-4768-B293-0CBB6B0CCBDF}" destId="{9C78EB0D-02F8-4BD2-8CBF-641723558305}" srcOrd="1" destOrd="0" presId="urn:microsoft.com/office/officeart/2005/8/layout/vList4"/>
    <dgm:cxn modelId="{EBC3F29C-C457-44EC-954F-DA6F350F92F6}" srcId="{7F4950B2-BAA9-491F-AB04-9249F0B3DB08}" destId="{6814C399-6C34-46F1-BCAB-CADCA1A717FB}" srcOrd="4" destOrd="0" parTransId="{4BE5DBDD-755A-4DE5-AE00-2562BACC8242}" sibTransId="{852A195D-AFE8-421F-8666-C59E0472AE8A}"/>
    <dgm:cxn modelId="{8C2EB1D7-E843-4860-A21F-32F8C3D91971}" type="presOf" srcId="{81079CE1-0B3B-4184-88F6-5518833035A4}" destId="{710B714F-7291-41D7-84EF-DC05EDB06FD9}" srcOrd="0" destOrd="0" presId="urn:microsoft.com/office/officeart/2005/8/layout/vList4"/>
    <dgm:cxn modelId="{A122E943-CE6E-4FA7-96B7-BA10532FDD10}" type="presOf" srcId="{B1813E6E-FB91-4A44-95BE-4A26E4D167FC}" destId="{3BB177A0-BEAC-4784-BAEF-279C873C9E53}" srcOrd="1" destOrd="0" presId="urn:microsoft.com/office/officeart/2005/8/layout/vList4"/>
    <dgm:cxn modelId="{D2822DF3-7E07-4028-A15F-45B729FC38E0}" type="presOf" srcId="{81079CE1-0B3B-4184-88F6-5518833035A4}" destId="{735A8EB3-7EFF-48E4-872E-4EE053DBC102}" srcOrd="1" destOrd="0" presId="urn:microsoft.com/office/officeart/2005/8/layout/vList4"/>
    <dgm:cxn modelId="{CC837429-03E2-468D-8D7B-254C07772CC3}" type="presOf" srcId="{A5F0BB02-B757-4ECE-991E-62244B5A1451}" destId="{36BB323E-1022-42C1-8674-EE18911C4645}" srcOrd="0" destOrd="0" presId="urn:microsoft.com/office/officeart/2005/8/layout/vList4"/>
    <dgm:cxn modelId="{ABB2BE0C-195C-44CB-9732-941BB18945E3}" type="presOf" srcId="{A5F0BB02-B757-4ECE-991E-62244B5A1451}" destId="{CADAD1D2-C631-4691-B78A-2217267D747D}" srcOrd="1" destOrd="0" presId="urn:microsoft.com/office/officeart/2005/8/layout/vList4"/>
    <dgm:cxn modelId="{1222BFE7-5B7E-4EB8-9091-13C07CBA97A5}" type="presParOf" srcId="{AE3C67FE-64C0-4B54-96B1-C0B2C4AE6E84}" destId="{9805FD9F-227C-4F88-93CF-E735C2556B70}" srcOrd="0" destOrd="0" presId="urn:microsoft.com/office/officeart/2005/8/layout/vList4"/>
    <dgm:cxn modelId="{405321D1-4EF1-4AB5-AF47-1D23B9D56660}" type="presParOf" srcId="{9805FD9F-227C-4F88-93CF-E735C2556B70}" destId="{36BB323E-1022-42C1-8674-EE18911C4645}" srcOrd="0" destOrd="0" presId="urn:microsoft.com/office/officeart/2005/8/layout/vList4"/>
    <dgm:cxn modelId="{F12F69EE-92CC-4C8E-91D7-5B87E306DC39}" type="presParOf" srcId="{9805FD9F-227C-4F88-93CF-E735C2556B70}" destId="{6176436D-9E91-4D41-B997-0D47116B1B8B}" srcOrd="1" destOrd="0" presId="urn:microsoft.com/office/officeart/2005/8/layout/vList4"/>
    <dgm:cxn modelId="{209F6687-8ADA-45AA-8746-313299D25A78}" type="presParOf" srcId="{9805FD9F-227C-4F88-93CF-E735C2556B70}" destId="{CADAD1D2-C631-4691-B78A-2217267D747D}" srcOrd="2" destOrd="0" presId="urn:microsoft.com/office/officeart/2005/8/layout/vList4"/>
    <dgm:cxn modelId="{1BD18E45-B7A4-40C4-8E14-942E7D765504}" type="presParOf" srcId="{AE3C67FE-64C0-4B54-96B1-C0B2C4AE6E84}" destId="{CC5C56D6-F561-4D49-AC6C-A6086D6CDEA1}" srcOrd="1" destOrd="0" presId="urn:microsoft.com/office/officeart/2005/8/layout/vList4"/>
    <dgm:cxn modelId="{5A95F457-4040-4A71-89E3-0860ABE8E0C9}" type="presParOf" srcId="{AE3C67FE-64C0-4B54-96B1-C0B2C4AE6E84}" destId="{5C833441-7190-4CB7-AC82-A1D2FA6576D9}" srcOrd="2" destOrd="0" presId="urn:microsoft.com/office/officeart/2005/8/layout/vList4"/>
    <dgm:cxn modelId="{81BF0A05-13E2-4257-B3E8-BBDBB1430724}" type="presParOf" srcId="{5C833441-7190-4CB7-AC82-A1D2FA6576D9}" destId="{CFFA6AEC-1761-4731-8C11-D555F9B6CFE9}" srcOrd="0" destOrd="0" presId="urn:microsoft.com/office/officeart/2005/8/layout/vList4"/>
    <dgm:cxn modelId="{C76E7107-19F4-4802-8AC1-610991A333D8}" type="presParOf" srcId="{5C833441-7190-4CB7-AC82-A1D2FA6576D9}" destId="{62D86AF4-CEBA-49F0-A139-18BBE5F11A4D}" srcOrd="1" destOrd="0" presId="urn:microsoft.com/office/officeart/2005/8/layout/vList4"/>
    <dgm:cxn modelId="{EDA339DC-385F-46A0-8553-5461CFD09A41}" type="presParOf" srcId="{5C833441-7190-4CB7-AC82-A1D2FA6576D9}" destId="{9C78EB0D-02F8-4BD2-8CBF-641723558305}" srcOrd="2" destOrd="0" presId="urn:microsoft.com/office/officeart/2005/8/layout/vList4"/>
    <dgm:cxn modelId="{3BBD3462-3420-40BD-9A19-88E82122BFFE}" type="presParOf" srcId="{AE3C67FE-64C0-4B54-96B1-C0B2C4AE6E84}" destId="{0225FEDF-FD01-401E-85AF-1F44A6D1634E}" srcOrd="3" destOrd="0" presId="urn:microsoft.com/office/officeart/2005/8/layout/vList4"/>
    <dgm:cxn modelId="{F4AA29C8-9BDE-4C8F-9DFD-67593F9FC4A0}" type="presParOf" srcId="{AE3C67FE-64C0-4B54-96B1-C0B2C4AE6E84}" destId="{A8289DD5-D246-4964-8891-42CAFD775048}" srcOrd="4" destOrd="0" presId="urn:microsoft.com/office/officeart/2005/8/layout/vList4"/>
    <dgm:cxn modelId="{903F967C-B694-42C8-830D-2F2789102C01}" type="presParOf" srcId="{A8289DD5-D246-4964-8891-42CAFD775048}" destId="{710B714F-7291-41D7-84EF-DC05EDB06FD9}" srcOrd="0" destOrd="0" presId="urn:microsoft.com/office/officeart/2005/8/layout/vList4"/>
    <dgm:cxn modelId="{C0224A8E-038B-45E8-A408-12588566C560}" type="presParOf" srcId="{A8289DD5-D246-4964-8891-42CAFD775048}" destId="{1D23A5CB-1609-4DB1-B5F6-4848A6D2D8BC}" srcOrd="1" destOrd="0" presId="urn:microsoft.com/office/officeart/2005/8/layout/vList4"/>
    <dgm:cxn modelId="{0BA7C88D-7C71-4126-9D47-1F1272A79158}" type="presParOf" srcId="{A8289DD5-D246-4964-8891-42CAFD775048}" destId="{735A8EB3-7EFF-48E4-872E-4EE053DBC102}" srcOrd="2" destOrd="0" presId="urn:microsoft.com/office/officeart/2005/8/layout/vList4"/>
    <dgm:cxn modelId="{CF7AFA76-D0B1-4285-9CAA-6096D204EF60}" type="presParOf" srcId="{AE3C67FE-64C0-4B54-96B1-C0B2C4AE6E84}" destId="{CA863B17-8E59-4E9C-BBFA-A4FC1A23AA8A}" srcOrd="5" destOrd="0" presId="urn:microsoft.com/office/officeart/2005/8/layout/vList4"/>
    <dgm:cxn modelId="{33FFBE88-7A18-4FFC-8E97-5FE1883E7144}" type="presParOf" srcId="{AE3C67FE-64C0-4B54-96B1-C0B2C4AE6E84}" destId="{B3510177-B6FE-4DBF-91B7-C46EB334164B}" srcOrd="6" destOrd="0" presId="urn:microsoft.com/office/officeart/2005/8/layout/vList4"/>
    <dgm:cxn modelId="{85407E6E-8F37-42ED-B83E-371230EFBF88}" type="presParOf" srcId="{B3510177-B6FE-4DBF-91B7-C46EB334164B}" destId="{CD25FFD3-AA85-4B30-BE2E-138D8B6007C4}" srcOrd="0" destOrd="0" presId="urn:microsoft.com/office/officeart/2005/8/layout/vList4"/>
    <dgm:cxn modelId="{BD73B715-58B3-478D-9EB1-10DC4BD86BD4}" type="presParOf" srcId="{B3510177-B6FE-4DBF-91B7-C46EB334164B}" destId="{49BD3988-036A-4E83-A6F1-7AC241E43235}" srcOrd="1" destOrd="0" presId="urn:microsoft.com/office/officeart/2005/8/layout/vList4"/>
    <dgm:cxn modelId="{F851465D-7299-4580-95CC-5122E8E24536}" type="presParOf" srcId="{B3510177-B6FE-4DBF-91B7-C46EB334164B}" destId="{3BB177A0-BEAC-4784-BAEF-279C873C9E53}" srcOrd="2" destOrd="0" presId="urn:microsoft.com/office/officeart/2005/8/layout/vList4"/>
    <dgm:cxn modelId="{9179E7E1-A411-4045-BB30-D0898E707A27}" type="presParOf" srcId="{AE3C67FE-64C0-4B54-96B1-C0B2C4AE6E84}" destId="{90E9FB76-F116-49E8-B466-1578E303CF87}" srcOrd="7" destOrd="0" presId="urn:microsoft.com/office/officeart/2005/8/layout/vList4"/>
    <dgm:cxn modelId="{FCFE5051-9BF6-4860-A1FB-CFEBA30FFC3C}" type="presParOf" srcId="{AE3C67FE-64C0-4B54-96B1-C0B2C4AE6E84}" destId="{DD72805C-4D47-4FB2-9773-893049E57232}" srcOrd="8" destOrd="0" presId="urn:microsoft.com/office/officeart/2005/8/layout/vList4"/>
    <dgm:cxn modelId="{96A3DBFC-10EA-4450-A1A1-D569EA503CB2}" type="presParOf" srcId="{DD72805C-4D47-4FB2-9773-893049E57232}" destId="{3254DD2F-7431-4D34-9F18-AC6074F2FF8C}" srcOrd="0" destOrd="0" presId="urn:microsoft.com/office/officeart/2005/8/layout/vList4"/>
    <dgm:cxn modelId="{AD6DFE6E-B98A-4D46-8590-302B76E00816}" type="presParOf" srcId="{DD72805C-4D47-4FB2-9773-893049E57232}" destId="{DE63BF42-D5F9-4346-9E38-6E29D3304921}" srcOrd="1" destOrd="0" presId="urn:microsoft.com/office/officeart/2005/8/layout/vList4"/>
    <dgm:cxn modelId="{89AC80CB-2157-4EBA-970A-1BCBFF78BFA9}" type="presParOf" srcId="{DD72805C-4D47-4FB2-9773-893049E57232}" destId="{49907A85-20EA-4347-B08C-062C2A84E2EB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2CFF3C-1CA4-4FDB-A435-E55723FD4929}" type="doc">
      <dgm:prSet loTypeId="urn:microsoft.com/office/officeart/2005/8/layout/vList3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93A4D025-E9C1-44D1-89A1-5DC967E88F48}">
      <dgm:prSet/>
      <dgm:spPr/>
      <dgm:t>
        <a:bodyPr/>
        <a:lstStyle/>
        <a:p>
          <a:r>
            <a:rPr lang="en-US" dirty="0"/>
            <a:t>It involves reading a block of text (in this case a review).</a:t>
          </a:r>
          <a:endParaRPr lang="en-IN" dirty="0"/>
        </a:p>
      </dgm:t>
    </dgm:pt>
    <dgm:pt modelId="{92619062-6A6B-4E99-8009-CEFC70DB0F2E}" type="parTrans" cxnId="{0B65C3D4-5577-4701-8222-3D1239319182}">
      <dgm:prSet/>
      <dgm:spPr/>
      <dgm:t>
        <a:bodyPr/>
        <a:lstStyle/>
        <a:p>
          <a:endParaRPr lang="en-IN"/>
        </a:p>
      </dgm:t>
    </dgm:pt>
    <dgm:pt modelId="{031DFCFE-5D76-4523-B62B-FAEAAF2CD858}" type="sibTrans" cxnId="{0B65C3D4-5577-4701-8222-3D1239319182}">
      <dgm:prSet/>
      <dgm:spPr/>
      <dgm:t>
        <a:bodyPr/>
        <a:lstStyle/>
        <a:p>
          <a:endParaRPr lang="en-IN"/>
        </a:p>
      </dgm:t>
    </dgm:pt>
    <dgm:pt modelId="{A8F7E96C-6980-462B-92AD-9095B7444438}">
      <dgm:prSet/>
      <dgm:spPr/>
      <dgm:t>
        <a:bodyPr/>
        <a:lstStyle/>
        <a:p>
          <a:r>
            <a:rPr lang="en-US" dirty="0"/>
            <a:t>Then that block of text is parsed.</a:t>
          </a:r>
          <a:endParaRPr lang="en-IN" dirty="0"/>
        </a:p>
      </dgm:t>
    </dgm:pt>
    <dgm:pt modelId="{255724E4-67D4-401F-8A5A-FCFDB3129022}" type="parTrans" cxnId="{602CE3DE-D703-47E3-B711-656552FF549D}">
      <dgm:prSet/>
      <dgm:spPr/>
      <dgm:t>
        <a:bodyPr/>
        <a:lstStyle/>
        <a:p>
          <a:endParaRPr lang="en-IN"/>
        </a:p>
      </dgm:t>
    </dgm:pt>
    <dgm:pt modelId="{7C2AA4A5-ADE5-43B1-8381-01C39B2E585E}" type="sibTrans" cxnId="{602CE3DE-D703-47E3-B711-656552FF549D}">
      <dgm:prSet/>
      <dgm:spPr/>
      <dgm:t>
        <a:bodyPr/>
        <a:lstStyle/>
        <a:p>
          <a:endParaRPr lang="en-IN"/>
        </a:p>
      </dgm:t>
    </dgm:pt>
    <dgm:pt modelId="{C4B1475B-685D-41A5-9D98-BEA60120FFBE}">
      <dgm:prSet/>
      <dgm:spPr/>
      <dgm:t>
        <a:bodyPr/>
        <a:lstStyle/>
        <a:p>
          <a:r>
            <a:rPr lang="en-US"/>
            <a:t>Based on that we classify the piece of text sentiment(review).</a:t>
          </a:r>
          <a:endParaRPr lang="en-IN" dirty="0"/>
        </a:p>
      </dgm:t>
    </dgm:pt>
    <dgm:pt modelId="{4AAD509E-0800-48E1-831F-2D0C64238D52}" type="parTrans" cxnId="{7B448F54-AA74-4A26-9728-CC3317956E44}">
      <dgm:prSet/>
      <dgm:spPr/>
      <dgm:t>
        <a:bodyPr/>
        <a:lstStyle/>
        <a:p>
          <a:endParaRPr lang="en-IN"/>
        </a:p>
      </dgm:t>
    </dgm:pt>
    <dgm:pt modelId="{A6C1D2EE-1552-4348-8FC1-FF150DF0B472}" type="sibTrans" cxnId="{7B448F54-AA74-4A26-9728-CC3317956E44}">
      <dgm:prSet/>
      <dgm:spPr/>
      <dgm:t>
        <a:bodyPr/>
        <a:lstStyle/>
        <a:p>
          <a:endParaRPr lang="en-IN"/>
        </a:p>
      </dgm:t>
    </dgm:pt>
    <dgm:pt modelId="{DCD4CAE3-F763-4022-AB3B-C7B89F6B511C}">
      <dgm:prSet custT="1"/>
      <dgm:spPr/>
      <dgm:t>
        <a:bodyPr/>
        <a:lstStyle/>
        <a:p>
          <a:r>
            <a:rPr lang="en-US" sz="1800" dirty="0"/>
            <a:t>Sentiment can be classified into 2 types:</a:t>
          </a:r>
          <a:endParaRPr lang="en-IN" sz="1800" dirty="0"/>
        </a:p>
      </dgm:t>
    </dgm:pt>
    <dgm:pt modelId="{7D48F0EB-5E2B-49B4-9C01-4488CC694BEF}" type="parTrans" cxnId="{9BF84002-CC19-4EFA-864D-5709F6E6071E}">
      <dgm:prSet/>
      <dgm:spPr/>
      <dgm:t>
        <a:bodyPr/>
        <a:lstStyle/>
        <a:p>
          <a:endParaRPr lang="en-IN"/>
        </a:p>
      </dgm:t>
    </dgm:pt>
    <dgm:pt modelId="{B3C5B87E-EAAC-4697-BC4B-D2AAE7B581DC}" type="sibTrans" cxnId="{9BF84002-CC19-4EFA-864D-5709F6E6071E}">
      <dgm:prSet/>
      <dgm:spPr/>
      <dgm:t>
        <a:bodyPr/>
        <a:lstStyle/>
        <a:p>
          <a:endParaRPr lang="en-IN"/>
        </a:p>
      </dgm:t>
    </dgm:pt>
    <dgm:pt modelId="{EDC5A74D-6F70-4641-B52F-8C091BD970C0}">
      <dgm:prSet custT="1"/>
      <dgm:spPr/>
      <dgm:t>
        <a:bodyPr/>
        <a:lstStyle/>
        <a:p>
          <a:r>
            <a:rPr lang="en-US" sz="1600" dirty="0"/>
            <a:t>Positive</a:t>
          </a:r>
          <a:endParaRPr lang="en-IN" sz="1600" dirty="0"/>
        </a:p>
      </dgm:t>
    </dgm:pt>
    <dgm:pt modelId="{F6743F7E-AA2B-45D8-A98E-4D40F44AEBC2}" type="parTrans" cxnId="{6C2EA299-739B-4217-A06E-9E82B81450FC}">
      <dgm:prSet/>
      <dgm:spPr/>
      <dgm:t>
        <a:bodyPr/>
        <a:lstStyle/>
        <a:p>
          <a:endParaRPr lang="en-IN"/>
        </a:p>
      </dgm:t>
    </dgm:pt>
    <dgm:pt modelId="{7F5154C3-48D9-4536-A998-CE19BD78ECCB}" type="sibTrans" cxnId="{6C2EA299-739B-4217-A06E-9E82B81450FC}">
      <dgm:prSet/>
      <dgm:spPr/>
      <dgm:t>
        <a:bodyPr/>
        <a:lstStyle/>
        <a:p>
          <a:endParaRPr lang="en-IN"/>
        </a:p>
      </dgm:t>
    </dgm:pt>
    <dgm:pt modelId="{307F836F-AF9E-4E14-99EC-C4DEFAA2D4BE}">
      <dgm:prSet custT="1"/>
      <dgm:spPr/>
      <dgm:t>
        <a:bodyPr/>
        <a:lstStyle/>
        <a:p>
          <a:r>
            <a:rPr lang="en-US" sz="1600" dirty="0"/>
            <a:t>Negative</a:t>
          </a:r>
          <a:endParaRPr lang="en-IN" sz="1600" dirty="0"/>
        </a:p>
      </dgm:t>
    </dgm:pt>
    <dgm:pt modelId="{7D2A932B-99D3-4EB8-B687-AD3483622CF5}" type="parTrans" cxnId="{22CFB2F9-D2BE-4C12-B509-0D1C0CFB4031}">
      <dgm:prSet/>
      <dgm:spPr/>
      <dgm:t>
        <a:bodyPr/>
        <a:lstStyle/>
        <a:p>
          <a:endParaRPr lang="en-IN"/>
        </a:p>
      </dgm:t>
    </dgm:pt>
    <dgm:pt modelId="{0447F29D-4F7A-4498-9F0E-AA2408D59701}" type="sibTrans" cxnId="{22CFB2F9-D2BE-4C12-B509-0D1C0CFB4031}">
      <dgm:prSet/>
      <dgm:spPr/>
      <dgm:t>
        <a:bodyPr/>
        <a:lstStyle/>
        <a:p>
          <a:endParaRPr lang="en-IN"/>
        </a:p>
      </dgm:t>
    </dgm:pt>
    <dgm:pt modelId="{D2FE716A-8B9A-4545-B721-06125E158FA7}">
      <dgm:prSet/>
      <dgm:spPr/>
      <dgm:t>
        <a:bodyPr/>
        <a:lstStyle/>
        <a:p>
          <a:r>
            <a:rPr lang="en-US" dirty="0"/>
            <a:t>This is the basic overview of how an text can be classified based on the sentiment.</a:t>
          </a:r>
          <a:endParaRPr lang="en-IN" dirty="0"/>
        </a:p>
      </dgm:t>
    </dgm:pt>
    <dgm:pt modelId="{E2B69275-4D5B-463C-86D7-883F0026945A}" type="parTrans" cxnId="{119A42E2-801E-4CF5-A849-B8EFF4D1C94D}">
      <dgm:prSet/>
      <dgm:spPr/>
      <dgm:t>
        <a:bodyPr/>
        <a:lstStyle/>
        <a:p>
          <a:endParaRPr lang="en-IN"/>
        </a:p>
      </dgm:t>
    </dgm:pt>
    <dgm:pt modelId="{1063CBEE-BC0D-4887-AECA-7D40F8400778}" type="sibTrans" cxnId="{119A42E2-801E-4CF5-A849-B8EFF4D1C94D}">
      <dgm:prSet/>
      <dgm:spPr/>
      <dgm:t>
        <a:bodyPr/>
        <a:lstStyle/>
        <a:p>
          <a:endParaRPr lang="en-IN"/>
        </a:p>
      </dgm:t>
    </dgm:pt>
    <dgm:pt modelId="{50DC5A20-59D8-43D6-8263-6432835B850F}" type="pres">
      <dgm:prSet presAssocID="{302CFF3C-1CA4-4FDB-A435-E55723FD4929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768390AE-60CC-48BE-A99F-595339BC7FA4}" type="pres">
      <dgm:prSet presAssocID="{93A4D025-E9C1-44D1-89A1-5DC967E88F48}" presName="composite" presStyleCnt="0"/>
      <dgm:spPr/>
    </dgm:pt>
    <dgm:pt modelId="{8AD39F19-A4FF-48EC-A389-B1DE5B54AF1D}" type="pres">
      <dgm:prSet presAssocID="{93A4D025-E9C1-44D1-89A1-5DC967E88F48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</dgm:spPr>
    </dgm:pt>
    <dgm:pt modelId="{D24A2862-8137-4C48-8000-5C98653D8A0C}" type="pres">
      <dgm:prSet presAssocID="{93A4D025-E9C1-44D1-89A1-5DC967E88F48}" presName="txShp" presStyleLbl="node1" presStyleIdx="0" presStyleCnt="5" custScaleX="101408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4E5CCFF-7C83-4BC4-A2FD-F0F1CFCB19D4}" type="pres">
      <dgm:prSet presAssocID="{031DFCFE-5D76-4523-B62B-FAEAAF2CD858}" presName="spacing" presStyleCnt="0"/>
      <dgm:spPr/>
    </dgm:pt>
    <dgm:pt modelId="{C5FD271F-5719-40F9-842B-7DC7026B40A7}" type="pres">
      <dgm:prSet presAssocID="{A8F7E96C-6980-462B-92AD-9095B7444438}" presName="composite" presStyleCnt="0"/>
      <dgm:spPr/>
    </dgm:pt>
    <dgm:pt modelId="{039B3927-3966-4C0A-B69C-0E800B5ACE3E}" type="pres">
      <dgm:prSet presAssocID="{A8F7E96C-6980-462B-92AD-9095B7444438}" presName="imgShp" presStyleLbl="fgImgPlac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oks on shelf"/>
        </a:ext>
      </dgm:extLst>
    </dgm:pt>
    <dgm:pt modelId="{D3755B9B-4303-4570-AA69-27BB9C0949DB}" type="pres">
      <dgm:prSet presAssocID="{A8F7E96C-6980-462B-92AD-9095B7444438}" presName="txShp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D3EF367D-DDB8-4F19-B81D-9F5A9F32309D}" type="pres">
      <dgm:prSet presAssocID="{7C2AA4A5-ADE5-43B1-8381-01C39B2E585E}" presName="spacing" presStyleCnt="0"/>
      <dgm:spPr/>
    </dgm:pt>
    <dgm:pt modelId="{2FFADD63-F4C9-4C87-AD13-6266BFDDC1A1}" type="pres">
      <dgm:prSet presAssocID="{C4B1475B-685D-41A5-9D98-BEA60120FFBE}" presName="composite" presStyleCnt="0"/>
      <dgm:spPr/>
    </dgm:pt>
    <dgm:pt modelId="{E9524A3C-14AB-4398-A2D3-655918109860}" type="pres">
      <dgm:prSet presAssocID="{C4B1475B-685D-41A5-9D98-BEA60120FFBE}" presName="imgShp" presStyleLbl="fgImgPlace1" presStyleIdx="2" presStyleCnt="5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326082B8-8BA6-4B31-978E-6FDBA2B53D44}" type="pres">
      <dgm:prSet presAssocID="{C4B1475B-685D-41A5-9D98-BEA60120FFBE}" presName="txShp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CBEDCAC-4122-4DFB-95A9-2DE103F3230B}" type="pres">
      <dgm:prSet presAssocID="{A6C1D2EE-1552-4348-8FC1-FF150DF0B472}" presName="spacing" presStyleCnt="0"/>
      <dgm:spPr/>
    </dgm:pt>
    <dgm:pt modelId="{CA6782E4-8A29-4CB3-B5CD-A40DCA31A892}" type="pres">
      <dgm:prSet presAssocID="{DCD4CAE3-F763-4022-AB3B-C7B89F6B511C}" presName="composite" presStyleCnt="0"/>
      <dgm:spPr/>
    </dgm:pt>
    <dgm:pt modelId="{27C28491-3346-47B9-AD39-9E9746AA7C2D}" type="pres">
      <dgm:prSet presAssocID="{DCD4CAE3-F763-4022-AB3B-C7B89F6B511C}" presName="imgShp" presStyleLbl="fgImgPlace1" presStyleIdx="3" presStyleCnt="5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90AA0B98-4D4E-4787-8C7F-CE4F19F9F603}" type="pres">
      <dgm:prSet presAssocID="{DCD4CAE3-F763-4022-AB3B-C7B89F6B511C}" presName="txShp" presStyleLbl="node1" presStyleIdx="3" presStyleCnt="5" custScaleY="13811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573C1C6F-E5C4-4E0E-887B-1DC757630971}" type="pres">
      <dgm:prSet presAssocID="{B3C5B87E-EAAC-4697-BC4B-D2AAE7B581DC}" presName="spacing" presStyleCnt="0"/>
      <dgm:spPr/>
    </dgm:pt>
    <dgm:pt modelId="{FABA315F-ABBC-4423-94B4-FA1223613BA4}" type="pres">
      <dgm:prSet presAssocID="{D2FE716A-8B9A-4545-B721-06125E158FA7}" presName="composite" presStyleCnt="0"/>
      <dgm:spPr/>
    </dgm:pt>
    <dgm:pt modelId="{B9DF64D7-B9AA-4B5C-8360-B15FDE91BD89}" type="pres">
      <dgm:prSet presAssocID="{D2FE716A-8B9A-4545-B721-06125E158FA7}" presName="imgShp" presStyleLbl="fgImgPlac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jector screen"/>
        </a:ext>
      </dgm:extLst>
    </dgm:pt>
    <dgm:pt modelId="{532AE25B-F49E-45EF-B283-E77B4A1ECEE5}" type="pres">
      <dgm:prSet presAssocID="{D2FE716A-8B9A-4545-B721-06125E158FA7}" presName="txShp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58F6589A-9A8A-4411-9EE9-0ABE0B6EC46E}" type="presOf" srcId="{EDC5A74D-6F70-4641-B52F-8C091BD970C0}" destId="{90AA0B98-4D4E-4787-8C7F-CE4F19F9F603}" srcOrd="0" destOrd="1" presId="urn:microsoft.com/office/officeart/2005/8/layout/vList3"/>
    <dgm:cxn modelId="{0B65C3D4-5577-4701-8222-3D1239319182}" srcId="{302CFF3C-1CA4-4FDB-A435-E55723FD4929}" destId="{93A4D025-E9C1-44D1-89A1-5DC967E88F48}" srcOrd="0" destOrd="0" parTransId="{92619062-6A6B-4E99-8009-CEFC70DB0F2E}" sibTransId="{031DFCFE-5D76-4523-B62B-FAEAAF2CD858}"/>
    <dgm:cxn modelId="{6C2EA299-739B-4217-A06E-9E82B81450FC}" srcId="{DCD4CAE3-F763-4022-AB3B-C7B89F6B511C}" destId="{EDC5A74D-6F70-4641-B52F-8C091BD970C0}" srcOrd="0" destOrd="0" parTransId="{F6743F7E-AA2B-45D8-A98E-4D40F44AEBC2}" sibTransId="{7F5154C3-48D9-4536-A998-CE19BD78ECCB}"/>
    <dgm:cxn modelId="{D42528B1-DABD-45B1-8A50-56460B34457F}" type="presOf" srcId="{D2FE716A-8B9A-4545-B721-06125E158FA7}" destId="{532AE25B-F49E-45EF-B283-E77B4A1ECEE5}" srcOrd="0" destOrd="0" presId="urn:microsoft.com/office/officeart/2005/8/layout/vList3"/>
    <dgm:cxn modelId="{9BF84002-CC19-4EFA-864D-5709F6E6071E}" srcId="{302CFF3C-1CA4-4FDB-A435-E55723FD4929}" destId="{DCD4CAE3-F763-4022-AB3B-C7B89F6B511C}" srcOrd="3" destOrd="0" parTransId="{7D48F0EB-5E2B-49B4-9C01-4488CC694BEF}" sibTransId="{B3C5B87E-EAAC-4697-BC4B-D2AAE7B581DC}"/>
    <dgm:cxn modelId="{122B3B13-6BAD-4BB2-872C-673C83F62E46}" type="presOf" srcId="{307F836F-AF9E-4E14-99EC-C4DEFAA2D4BE}" destId="{90AA0B98-4D4E-4787-8C7F-CE4F19F9F603}" srcOrd="0" destOrd="2" presId="urn:microsoft.com/office/officeart/2005/8/layout/vList3"/>
    <dgm:cxn modelId="{119A42E2-801E-4CF5-A849-B8EFF4D1C94D}" srcId="{302CFF3C-1CA4-4FDB-A435-E55723FD4929}" destId="{D2FE716A-8B9A-4545-B721-06125E158FA7}" srcOrd="4" destOrd="0" parTransId="{E2B69275-4D5B-463C-86D7-883F0026945A}" sibTransId="{1063CBEE-BC0D-4887-AECA-7D40F8400778}"/>
    <dgm:cxn modelId="{22CFB2F9-D2BE-4C12-B509-0D1C0CFB4031}" srcId="{DCD4CAE3-F763-4022-AB3B-C7B89F6B511C}" destId="{307F836F-AF9E-4E14-99EC-C4DEFAA2D4BE}" srcOrd="1" destOrd="0" parTransId="{7D2A932B-99D3-4EB8-B687-AD3483622CF5}" sibTransId="{0447F29D-4F7A-4498-9F0E-AA2408D59701}"/>
    <dgm:cxn modelId="{5994996D-5B50-4755-B84E-94096EB432CC}" type="presOf" srcId="{302CFF3C-1CA4-4FDB-A435-E55723FD4929}" destId="{50DC5A20-59D8-43D6-8263-6432835B850F}" srcOrd="0" destOrd="0" presId="urn:microsoft.com/office/officeart/2005/8/layout/vList3"/>
    <dgm:cxn modelId="{9F29762B-2E16-4D57-8B19-AC05988C81C4}" type="presOf" srcId="{A8F7E96C-6980-462B-92AD-9095B7444438}" destId="{D3755B9B-4303-4570-AA69-27BB9C0949DB}" srcOrd="0" destOrd="0" presId="urn:microsoft.com/office/officeart/2005/8/layout/vList3"/>
    <dgm:cxn modelId="{7B448F54-AA74-4A26-9728-CC3317956E44}" srcId="{302CFF3C-1CA4-4FDB-A435-E55723FD4929}" destId="{C4B1475B-685D-41A5-9D98-BEA60120FFBE}" srcOrd="2" destOrd="0" parTransId="{4AAD509E-0800-48E1-831F-2D0C64238D52}" sibTransId="{A6C1D2EE-1552-4348-8FC1-FF150DF0B472}"/>
    <dgm:cxn modelId="{F6552FD1-FFCF-484D-8F9D-7FF45857A9EA}" type="presOf" srcId="{C4B1475B-685D-41A5-9D98-BEA60120FFBE}" destId="{326082B8-8BA6-4B31-978E-6FDBA2B53D44}" srcOrd="0" destOrd="0" presId="urn:microsoft.com/office/officeart/2005/8/layout/vList3"/>
    <dgm:cxn modelId="{602CE3DE-D703-47E3-B711-656552FF549D}" srcId="{302CFF3C-1CA4-4FDB-A435-E55723FD4929}" destId="{A8F7E96C-6980-462B-92AD-9095B7444438}" srcOrd="1" destOrd="0" parTransId="{255724E4-67D4-401F-8A5A-FCFDB3129022}" sibTransId="{7C2AA4A5-ADE5-43B1-8381-01C39B2E585E}"/>
    <dgm:cxn modelId="{78FE6D1F-E0F3-49B5-AB13-5EE9E51817C5}" type="presOf" srcId="{DCD4CAE3-F763-4022-AB3B-C7B89F6B511C}" destId="{90AA0B98-4D4E-4787-8C7F-CE4F19F9F603}" srcOrd="0" destOrd="0" presId="urn:microsoft.com/office/officeart/2005/8/layout/vList3"/>
    <dgm:cxn modelId="{72CB7952-F8E7-4563-AAE0-FEBC752E9A59}" type="presOf" srcId="{93A4D025-E9C1-44D1-89A1-5DC967E88F48}" destId="{D24A2862-8137-4C48-8000-5C98653D8A0C}" srcOrd="0" destOrd="0" presId="urn:microsoft.com/office/officeart/2005/8/layout/vList3"/>
    <dgm:cxn modelId="{D8784C9E-053E-4932-A562-09F5CD483B67}" type="presParOf" srcId="{50DC5A20-59D8-43D6-8263-6432835B850F}" destId="{768390AE-60CC-48BE-A99F-595339BC7FA4}" srcOrd="0" destOrd="0" presId="urn:microsoft.com/office/officeart/2005/8/layout/vList3"/>
    <dgm:cxn modelId="{BB2B8DDE-036F-44DC-B445-E9FB6800B681}" type="presParOf" srcId="{768390AE-60CC-48BE-A99F-595339BC7FA4}" destId="{8AD39F19-A4FF-48EC-A389-B1DE5B54AF1D}" srcOrd="0" destOrd="0" presId="urn:microsoft.com/office/officeart/2005/8/layout/vList3"/>
    <dgm:cxn modelId="{67236D64-F63A-4B8D-82F2-9B1682088E10}" type="presParOf" srcId="{768390AE-60CC-48BE-A99F-595339BC7FA4}" destId="{D24A2862-8137-4C48-8000-5C98653D8A0C}" srcOrd="1" destOrd="0" presId="urn:microsoft.com/office/officeart/2005/8/layout/vList3"/>
    <dgm:cxn modelId="{926A0AB5-4F6F-4FCB-9D00-3F9301EC2005}" type="presParOf" srcId="{50DC5A20-59D8-43D6-8263-6432835B850F}" destId="{F4E5CCFF-7C83-4BC4-A2FD-F0F1CFCB19D4}" srcOrd="1" destOrd="0" presId="urn:microsoft.com/office/officeart/2005/8/layout/vList3"/>
    <dgm:cxn modelId="{637302F4-1CD5-44BA-8CA3-1C62975F69DC}" type="presParOf" srcId="{50DC5A20-59D8-43D6-8263-6432835B850F}" destId="{C5FD271F-5719-40F9-842B-7DC7026B40A7}" srcOrd="2" destOrd="0" presId="urn:microsoft.com/office/officeart/2005/8/layout/vList3"/>
    <dgm:cxn modelId="{AA5FE1A2-2077-473E-A6A2-DAC4B652B37D}" type="presParOf" srcId="{C5FD271F-5719-40F9-842B-7DC7026B40A7}" destId="{039B3927-3966-4C0A-B69C-0E800B5ACE3E}" srcOrd="0" destOrd="0" presId="urn:microsoft.com/office/officeart/2005/8/layout/vList3"/>
    <dgm:cxn modelId="{809733B6-8CC8-49B2-B89B-91E4C0C75672}" type="presParOf" srcId="{C5FD271F-5719-40F9-842B-7DC7026B40A7}" destId="{D3755B9B-4303-4570-AA69-27BB9C0949DB}" srcOrd="1" destOrd="0" presId="urn:microsoft.com/office/officeart/2005/8/layout/vList3"/>
    <dgm:cxn modelId="{E32674CC-2CEF-4060-B987-BE5D12E4770F}" type="presParOf" srcId="{50DC5A20-59D8-43D6-8263-6432835B850F}" destId="{D3EF367D-DDB8-4F19-B81D-9F5A9F32309D}" srcOrd="3" destOrd="0" presId="urn:microsoft.com/office/officeart/2005/8/layout/vList3"/>
    <dgm:cxn modelId="{3FE4E137-8B53-481B-B20C-D06AA268DBC1}" type="presParOf" srcId="{50DC5A20-59D8-43D6-8263-6432835B850F}" destId="{2FFADD63-F4C9-4C87-AD13-6266BFDDC1A1}" srcOrd="4" destOrd="0" presId="urn:microsoft.com/office/officeart/2005/8/layout/vList3"/>
    <dgm:cxn modelId="{91B4EEB5-959D-44BB-A2D4-61C4A57DB124}" type="presParOf" srcId="{2FFADD63-F4C9-4C87-AD13-6266BFDDC1A1}" destId="{E9524A3C-14AB-4398-A2D3-655918109860}" srcOrd="0" destOrd="0" presId="urn:microsoft.com/office/officeart/2005/8/layout/vList3"/>
    <dgm:cxn modelId="{0A9558A9-E4F0-4991-B7CF-2BC7FF36966F}" type="presParOf" srcId="{2FFADD63-F4C9-4C87-AD13-6266BFDDC1A1}" destId="{326082B8-8BA6-4B31-978E-6FDBA2B53D44}" srcOrd="1" destOrd="0" presId="urn:microsoft.com/office/officeart/2005/8/layout/vList3"/>
    <dgm:cxn modelId="{5B033352-BB09-478F-B1D8-AFED97FA8DA1}" type="presParOf" srcId="{50DC5A20-59D8-43D6-8263-6432835B850F}" destId="{ACBEDCAC-4122-4DFB-95A9-2DE103F3230B}" srcOrd="5" destOrd="0" presId="urn:microsoft.com/office/officeart/2005/8/layout/vList3"/>
    <dgm:cxn modelId="{5631CF66-DA59-439F-984D-2769D81849FE}" type="presParOf" srcId="{50DC5A20-59D8-43D6-8263-6432835B850F}" destId="{CA6782E4-8A29-4CB3-B5CD-A40DCA31A892}" srcOrd="6" destOrd="0" presId="urn:microsoft.com/office/officeart/2005/8/layout/vList3"/>
    <dgm:cxn modelId="{DAA30AFD-CB58-4ED1-B3E6-D70F9CEDEF97}" type="presParOf" srcId="{CA6782E4-8A29-4CB3-B5CD-A40DCA31A892}" destId="{27C28491-3346-47B9-AD39-9E9746AA7C2D}" srcOrd="0" destOrd="0" presId="urn:microsoft.com/office/officeart/2005/8/layout/vList3"/>
    <dgm:cxn modelId="{B2BA1C24-4AAE-4FC2-BFFA-82CF0632A1BF}" type="presParOf" srcId="{CA6782E4-8A29-4CB3-B5CD-A40DCA31A892}" destId="{90AA0B98-4D4E-4787-8C7F-CE4F19F9F603}" srcOrd="1" destOrd="0" presId="urn:microsoft.com/office/officeart/2005/8/layout/vList3"/>
    <dgm:cxn modelId="{77D0012C-A7EE-4E5D-9836-7794962E97FC}" type="presParOf" srcId="{50DC5A20-59D8-43D6-8263-6432835B850F}" destId="{573C1C6F-E5C4-4E0E-887B-1DC757630971}" srcOrd="7" destOrd="0" presId="urn:microsoft.com/office/officeart/2005/8/layout/vList3"/>
    <dgm:cxn modelId="{81C8634C-BCC0-439A-B723-157D882D2932}" type="presParOf" srcId="{50DC5A20-59D8-43D6-8263-6432835B850F}" destId="{FABA315F-ABBC-4423-94B4-FA1223613BA4}" srcOrd="8" destOrd="0" presId="urn:microsoft.com/office/officeart/2005/8/layout/vList3"/>
    <dgm:cxn modelId="{410D3B04-ED37-40CF-A116-84DCEE62F61A}" type="presParOf" srcId="{FABA315F-ABBC-4423-94B4-FA1223613BA4}" destId="{B9DF64D7-B9AA-4B5C-8360-B15FDE91BD89}" srcOrd="0" destOrd="0" presId="urn:microsoft.com/office/officeart/2005/8/layout/vList3"/>
    <dgm:cxn modelId="{C3A57D20-6AFF-499A-A52C-790727A9F172}" type="presParOf" srcId="{FABA315F-ABBC-4423-94B4-FA1223613BA4}" destId="{532AE25B-F49E-45EF-B283-E77B4A1ECEE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5DDEE4-61D2-43CA-97E3-C8EF70264862}" type="doc">
      <dgm:prSet loTypeId="urn:microsoft.com/office/officeart/2005/8/layout/lProcess3" loCatId="process" qsTypeId="urn:microsoft.com/office/officeart/2009/2/quickstyle/3d8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53C1FDAC-5B54-450A-9175-7C30B4218BD5}">
      <dgm:prSet/>
      <dgm:spPr/>
      <dgm:t>
        <a:bodyPr/>
        <a:lstStyle/>
        <a:p>
          <a:r>
            <a:rPr lang="en-US" dirty="0"/>
            <a:t>Natural Language Processing</a:t>
          </a:r>
          <a:endParaRPr lang="en-IN" dirty="0"/>
        </a:p>
      </dgm:t>
    </dgm:pt>
    <dgm:pt modelId="{C49843DF-52AD-4302-94F3-3546F184FDB0}" type="parTrans" cxnId="{126925F8-B7C8-4DBB-837A-8B3C985A8287}">
      <dgm:prSet/>
      <dgm:spPr/>
      <dgm:t>
        <a:bodyPr/>
        <a:lstStyle/>
        <a:p>
          <a:endParaRPr lang="en-IN"/>
        </a:p>
      </dgm:t>
    </dgm:pt>
    <dgm:pt modelId="{64AE7879-72C5-443A-B935-83AAAC8B9346}" type="sibTrans" cxnId="{126925F8-B7C8-4DBB-837A-8B3C985A8287}">
      <dgm:prSet/>
      <dgm:spPr/>
      <dgm:t>
        <a:bodyPr/>
        <a:lstStyle/>
        <a:p>
          <a:endParaRPr lang="en-IN"/>
        </a:p>
      </dgm:t>
    </dgm:pt>
    <dgm:pt modelId="{05C202D6-B9BC-499F-9C0D-6E76EC2DDC10}">
      <dgm:prSet/>
      <dgm:spPr/>
      <dgm:t>
        <a:bodyPr/>
        <a:lstStyle/>
        <a:p>
          <a:r>
            <a:rPr lang="en-US"/>
            <a:t>Classification</a:t>
          </a:r>
          <a:endParaRPr lang="en-IN"/>
        </a:p>
      </dgm:t>
    </dgm:pt>
    <dgm:pt modelId="{C29436DB-6EE0-4FD6-B584-5E41FAACBA59}" type="parTrans" cxnId="{FB634458-877E-448C-9EC1-2D4ABC7BBAFE}">
      <dgm:prSet/>
      <dgm:spPr/>
      <dgm:t>
        <a:bodyPr/>
        <a:lstStyle/>
        <a:p>
          <a:endParaRPr lang="en-IN"/>
        </a:p>
      </dgm:t>
    </dgm:pt>
    <dgm:pt modelId="{CEE5D758-AA5F-4E4F-85DB-57F73E1691AA}" type="sibTrans" cxnId="{FB634458-877E-448C-9EC1-2D4ABC7BBAFE}">
      <dgm:prSet/>
      <dgm:spPr/>
      <dgm:t>
        <a:bodyPr/>
        <a:lstStyle/>
        <a:p>
          <a:endParaRPr lang="en-IN"/>
        </a:p>
      </dgm:t>
    </dgm:pt>
    <dgm:pt modelId="{B1480017-BEC1-45A0-9C7C-A7A2323FC476}">
      <dgm:prSet/>
      <dgm:spPr/>
      <dgm:t>
        <a:bodyPr/>
        <a:lstStyle/>
        <a:p>
          <a:r>
            <a:rPr lang="en-US"/>
            <a:t>Deep Learning</a:t>
          </a:r>
          <a:endParaRPr lang="en-IN"/>
        </a:p>
      </dgm:t>
    </dgm:pt>
    <dgm:pt modelId="{8B0220FE-A991-4BCC-9D52-A0C585E737BC}" type="parTrans" cxnId="{3F77DC6B-9D62-4ED0-82CF-E59DDA4F9DF3}">
      <dgm:prSet/>
      <dgm:spPr/>
      <dgm:t>
        <a:bodyPr/>
        <a:lstStyle/>
        <a:p>
          <a:endParaRPr lang="en-IN"/>
        </a:p>
      </dgm:t>
    </dgm:pt>
    <dgm:pt modelId="{D892480A-3173-46BB-A596-14D2184DAE29}" type="sibTrans" cxnId="{3F77DC6B-9D62-4ED0-82CF-E59DDA4F9DF3}">
      <dgm:prSet/>
      <dgm:spPr/>
      <dgm:t>
        <a:bodyPr/>
        <a:lstStyle/>
        <a:p>
          <a:endParaRPr lang="en-IN"/>
        </a:p>
      </dgm:t>
    </dgm:pt>
    <dgm:pt modelId="{215378C7-DC6F-485C-8893-74F8F93EBBAF}" type="pres">
      <dgm:prSet presAssocID="{A85DDEE4-61D2-43CA-97E3-C8EF70264862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D3624143-C743-4838-A6D2-9276C8C36F25}" type="pres">
      <dgm:prSet presAssocID="{53C1FDAC-5B54-450A-9175-7C30B4218BD5}" presName="horFlow" presStyleCnt="0"/>
      <dgm:spPr/>
    </dgm:pt>
    <dgm:pt modelId="{75E06D9F-03DC-441A-AC22-4F721351267D}" type="pres">
      <dgm:prSet presAssocID="{53C1FDAC-5B54-450A-9175-7C30B4218BD5}" presName="bigChev" presStyleLbl="node1" presStyleIdx="0" presStyleCnt="3" custLinFactNeighborX="-31085" custLinFactNeighborY="965"/>
      <dgm:spPr/>
      <dgm:t>
        <a:bodyPr/>
        <a:lstStyle/>
        <a:p>
          <a:endParaRPr lang="en-IN"/>
        </a:p>
      </dgm:t>
    </dgm:pt>
    <dgm:pt modelId="{D3819BB7-7719-4787-8FD4-4E39A1BCBA99}" type="pres">
      <dgm:prSet presAssocID="{53C1FDAC-5B54-450A-9175-7C30B4218BD5}" presName="vSp" presStyleCnt="0"/>
      <dgm:spPr/>
    </dgm:pt>
    <dgm:pt modelId="{F85816E7-D51E-4ED8-9381-B8469427B2FB}" type="pres">
      <dgm:prSet presAssocID="{05C202D6-B9BC-499F-9C0D-6E76EC2DDC10}" presName="horFlow" presStyleCnt="0"/>
      <dgm:spPr/>
    </dgm:pt>
    <dgm:pt modelId="{47E20A31-2257-4F38-BCF2-DCBD5FE0CC5C}" type="pres">
      <dgm:prSet presAssocID="{05C202D6-B9BC-499F-9C0D-6E76EC2DDC10}" presName="bigChev" presStyleLbl="node1" presStyleIdx="1" presStyleCnt="3" custLinFactNeighborX="9918" custLinFactNeighborY="-543"/>
      <dgm:spPr/>
      <dgm:t>
        <a:bodyPr/>
        <a:lstStyle/>
        <a:p>
          <a:endParaRPr lang="en-IN"/>
        </a:p>
      </dgm:t>
    </dgm:pt>
    <dgm:pt modelId="{0E6241D8-1A26-4E9F-A179-C512E1F99B6C}" type="pres">
      <dgm:prSet presAssocID="{05C202D6-B9BC-499F-9C0D-6E76EC2DDC10}" presName="vSp" presStyleCnt="0"/>
      <dgm:spPr/>
    </dgm:pt>
    <dgm:pt modelId="{C7E1238D-5C23-4896-892B-0E7AE1960A1D}" type="pres">
      <dgm:prSet presAssocID="{B1480017-BEC1-45A0-9C7C-A7A2323FC476}" presName="horFlow" presStyleCnt="0"/>
      <dgm:spPr/>
    </dgm:pt>
    <dgm:pt modelId="{385D28FB-D7CC-4350-A585-19235E8DEE11}" type="pres">
      <dgm:prSet presAssocID="{B1480017-BEC1-45A0-9C7C-A7A2323FC476}" presName="bigChev" presStyleLbl="node1" presStyleIdx="2" presStyleCnt="3" custLinFactNeighborX="-26737" custLinFactNeighborY="-1630"/>
      <dgm:spPr/>
      <dgm:t>
        <a:bodyPr/>
        <a:lstStyle/>
        <a:p>
          <a:endParaRPr lang="en-IN"/>
        </a:p>
      </dgm:t>
    </dgm:pt>
  </dgm:ptLst>
  <dgm:cxnLst>
    <dgm:cxn modelId="{DC4017EB-22A8-4713-BAB2-BD1EFE7BEF1B}" type="presOf" srcId="{53C1FDAC-5B54-450A-9175-7C30B4218BD5}" destId="{75E06D9F-03DC-441A-AC22-4F721351267D}" srcOrd="0" destOrd="0" presId="urn:microsoft.com/office/officeart/2005/8/layout/lProcess3"/>
    <dgm:cxn modelId="{126925F8-B7C8-4DBB-837A-8B3C985A8287}" srcId="{A85DDEE4-61D2-43CA-97E3-C8EF70264862}" destId="{53C1FDAC-5B54-450A-9175-7C30B4218BD5}" srcOrd="0" destOrd="0" parTransId="{C49843DF-52AD-4302-94F3-3546F184FDB0}" sibTransId="{64AE7879-72C5-443A-B935-83AAAC8B9346}"/>
    <dgm:cxn modelId="{6F1EBBEE-D71C-46B2-AB1F-7745904DB7EC}" type="presOf" srcId="{B1480017-BEC1-45A0-9C7C-A7A2323FC476}" destId="{385D28FB-D7CC-4350-A585-19235E8DEE11}" srcOrd="0" destOrd="0" presId="urn:microsoft.com/office/officeart/2005/8/layout/lProcess3"/>
    <dgm:cxn modelId="{FB634458-877E-448C-9EC1-2D4ABC7BBAFE}" srcId="{A85DDEE4-61D2-43CA-97E3-C8EF70264862}" destId="{05C202D6-B9BC-499F-9C0D-6E76EC2DDC10}" srcOrd="1" destOrd="0" parTransId="{C29436DB-6EE0-4FD6-B584-5E41FAACBA59}" sibTransId="{CEE5D758-AA5F-4E4F-85DB-57F73E1691AA}"/>
    <dgm:cxn modelId="{3F77DC6B-9D62-4ED0-82CF-E59DDA4F9DF3}" srcId="{A85DDEE4-61D2-43CA-97E3-C8EF70264862}" destId="{B1480017-BEC1-45A0-9C7C-A7A2323FC476}" srcOrd="2" destOrd="0" parTransId="{8B0220FE-A991-4BCC-9D52-A0C585E737BC}" sibTransId="{D892480A-3173-46BB-A596-14D2184DAE29}"/>
    <dgm:cxn modelId="{691B6CA8-BD09-47C9-B654-3DA84ACFA70B}" type="presOf" srcId="{A85DDEE4-61D2-43CA-97E3-C8EF70264862}" destId="{215378C7-DC6F-485C-8893-74F8F93EBBAF}" srcOrd="0" destOrd="0" presId="urn:microsoft.com/office/officeart/2005/8/layout/lProcess3"/>
    <dgm:cxn modelId="{EA39D230-FA99-4F7E-B8E8-A3E7BB39993E}" type="presOf" srcId="{05C202D6-B9BC-499F-9C0D-6E76EC2DDC10}" destId="{47E20A31-2257-4F38-BCF2-DCBD5FE0CC5C}" srcOrd="0" destOrd="0" presId="urn:microsoft.com/office/officeart/2005/8/layout/lProcess3"/>
    <dgm:cxn modelId="{884D24CC-3114-47D0-A2A4-9145F75793C1}" type="presParOf" srcId="{215378C7-DC6F-485C-8893-74F8F93EBBAF}" destId="{D3624143-C743-4838-A6D2-9276C8C36F25}" srcOrd="0" destOrd="0" presId="urn:microsoft.com/office/officeart/2005/8/layout/lProcess3"/>
    <dgm:cxn modelId="{60D6B733-C299-43A0-A853-23F76650D79A}" type="presParOf" srcId="{D3624143-C743-4838-A6D2-9276C8C36F25}" destId="{75E06D9F-03DC-441A-AC22-4F721351267D}" srcOrd="0" destOrd="0" presId="urn:microsoft.com/office/officeart/2005/8/layout/lProcess3"/>
    <dgm:cxn modelId="{11B39A42-25D3-4070-913F-0BB4C4FFAEF2}" type="presParOf" srcId="{215378C7-DC6F-485C-8893-74F8F93EBBAF}" destId="{D3819BB7-7719-4787-8FD4-4E39A1BCBA99}" srcOrd="1" destOrd="0" presId="urn:microsoft.com/office/officeart/2005/8/layout/lProcess3"/>
    <dgm:cxn modelId="{09EDB3EA-B16E-47E3-A757-7FAF612F20FB}" type="presParOf" srcId="{215378C7-DC6F-485C-8893-74F8F93EBBAF}" destId="{F85816E7-D51E-4ED8-9381-B8469427B2FB}" srcOrd="2" destOrd="0" presId="urn:microsoft.com/office/officeart/2005/8/layout/lProcess3"/>
    <dgm:cxn modelId="{E4D04B3A-5217-44E0-AF5F-A511840AA33E}" type="presParOf" srcId="{F85816E7-D51E-4ED8-9381-B8469427B2FB}" destId="{47E20A31-2257-4F38-BCF2-DCBD5FE0CC5C}" srcOrd="0" destOrd="0" presId="urn:microsoft.com/office/officeart/2005/8/layout/lProcess3"/>
    <dgm:cxn modelId="{E2E631AB-838E-459F-9BBC-16339B2D2DD9}" type="presParOf" srcId="{215378C7-DC6F-485C-8893-74F8F93EBBAF}" destId="{0E6241D8-1A26-4E9F-A179-C512E1F99B6C}" srcOrd="3" destOrd="0" presId="urn:microsoft.com/office/officeart/2005/8/layout/lProcess3"/>
    <dgm:cxn modelId="{4A22206B-BB36-47C1-852F-B96BFCC25089}" type="presParOf" srcId="{215378C7-DC6F-485C-8893-74F8F93EBBAF}" destId="{C7E1238D-5C23-4896-892B-0E7AE1960A1D}" srcOrd="4" destOrd="0" presId="urn:microsoft.com/office/officeart/2005/8/layout/lProcess3"/>
    <dgm:cxn modelId="{F434E97A-D166-451F-AD0A-DC4A3771C681}" type="presParOf" srcId="{C7E1238D-5C23-4896-892B-0E7AE1960A1D}" destId="{385D28FB-D7CC-4350-A585-19235E8DEE11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26B46B5-56E1-456F-BC8C-56C5D547FEF5}" type="doc">
      <dgm:prSet loTypeId="urn:microsoft.com/office/officeart/2005/8/layout/cycle2" loCatId="cycle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4F70CC7-F022-4E33-8226-DF5256E81E62}">
      <dgm:prSet custT="1"/>
      <dgm:spPr/>
      <dgm:t>
        <a:bodyPr/>
        <a:lstStyle/>
        <a:p>
          <a:r>
            <a:rPr lang="en-US" sz="1600"/>
            <a:t>Reviews Dataset</a:t>
          </a:r>
          <a:endParaRPr lang="en-IN" sz="1600"/>
        </a:p>
      </dgm:t>
    </dgm:pt>
    <dgm:pt modelId="{EEF715BE-6571-4BC0-A089-4DAB8AEDEA20}" type="parTrans" cxnId="{54F0FD09-2C90-40BC-AFAD-9BF111D6A8CB}">
      <dgm:prSet/>
      <dgm:spPr/>
      <dgm:t>
        <a:bodyPr/>
        <a:lstStyle/>
        <a:p>
          <a:endParaRPr lang="en-IN"/>
        </a:p>
      </dgm:t>
    </dgm:pt>
    <dgm:pt modelId="{1A62A8AF-8964-484C-A6DF-286CA6BAD15B}" type="sibTrans" cxnId="{54F0FD09-2C90-40BC-AFAD-9BF111D6A8CB}">
      <dgm:prSet custT="1"/>
      <dgm:spPr/>
      <dgm:t>
        <a:bodyPr/>
        <a:lstStyle/>
        <a:p>
          <a:endParaRPr lang="en-IN" sz="1100"/>
        </a:p>
      </dgm:t>
    </dgm:pt>
    <dgm:pt modelId="{662EC4A9-DF02-47F0-956C-0CB94FF88E35}">
      <dgm:prSet custT="1"/>
      <dgm:spPr/>
      <dgm:t>
        <a:bodyPr/>
        <a:lstStyle/>
        <a:p>
          <a:r>
            <a:rPr lang="en-US" sz="1600" dirty="0"/>
            <a:t>Data Preprocessing</a:t>
          </a:r>
          <a:endParaRPr lang="en-IN" sz="1600" dirty="0"/>
        </a:p>
      </dgm:t>
    </dgm:pt>
    <dgm:pt modelId="{9A5FD667-FD73-4B7A-9FE3-A4A7A844565B}" type="parTrans" cxnId="{1102F458-2FD2-430D-ACE3-92D5E8D9E6F2}">
      <dgm:prSet/>
      <dgm:spPr/>
      <dgm:t>
        <a:bodyPr/>
        <a:lstStyle/>
        <a:p>
          <a:endParaRPr lang="en-IN"/>
        </a:p>
      </dgm:t>
    </dgm:pt>
    <dgm:pt modelId="{4C0C97A7-5C9C-4CBA-B4BC-297B38F3DE61}" type="sibTrans" cxnId="{1102F458-2FD2-430D-ACE3-92D5E8D9E6F2}">
      <dgm:prSet custT="1"/>
      <dgm:spPr/>
      <dgm:t>
        <a:bodyPr/>
        <a:lstStyle/>
        <a:p>
          <a:endParaRPr lang="en-IN" sz="1100"/>
        </a:p>
      </dgm:t>
    </dgm:pt>
    <dgm:pt modelId="{C05C31EA-46DC-40E5-84FC-3526DC342797}">
      <dgm:prSet custT="1"/>
      <dgm:spPr/>
      <dgm:t>
        <a:bodyPr/>
        <a:lstStyle/>
        <a:p>
          <a:r>
            <a:rPr lang="en-US" sz="1600"/>
            <a:t>Reviews analysis</a:t>
          </a:r>
          <a:endParaRPr lang="en-IN" sz="1600"/>
        </a:p>
      </dgm:t>
    </dgm:pt>
    <dgm:pt modelId="{1638B35B-9DB0-49DA-BCB4-B3EC3B5EB638}" type="parTrans" cxnId="{6F824592-6E2B-42C3-976E-F30EA3ABA1FB}">
      <dgm:prSet/>
      <dgm:spPr/>
      <dgm:t>
        <a:bodyPr/>
        <a:lstStyle/>
        <a:p>
          <a:endParaRPr lang="en-IN"/>
        </a:p>
      </dgm:t>
    </dgm:pt>
    <dgm:pt modelId="{252DFE2C-24A9-4086-B162-0471C877E98F}" type="sibTrans" cxnId="{6F824592-6E2B-42C3-976E-F30EA3ABA1FB}">
      <dgm:prSet custT="1"/>
      <dgm:spPr/>
      <dgm:t>
        <a:bodyPr/>
        <a:lstStyle/>
        <a:p>
          <a:endParaRPr lang="en-IN" sz="1100"/>
        </a:p>
      </dgm:t>
    </dgm:pt>
    <dgm:pt modelId="{20B40BB1-ACC0-422E-BA61-38832C6F829C}">
      <dgm:prSet custT="1"/>
      <dgm:spPr/>
      <dgm:t>
        <a:bodyPr/>
        <a:lstStyle/>
        <a:p>
          <a:r>
            <a:rPr lang="en-US" sz="1600"/>
            <a:t>Sentiment based Classification</a:t>
          </a:r>
          <a:endParaRPr lang="en-IN" sz="1600"/>
        </a:p>
      </dgm:t>
    </dgm:pt>
    <dgm:pt modelId="{7CA4456E-5C09-4B7C-960E-BAEC17716E7B}" type="parTrans" cxnId="{E49E647F-8973-4A32-B90D-B4DE31451262}">
      <dgm:prSet/>
      <dgm:spPr/>
      <dgm:t>
        <a:bodyPr/>
        <a:lstStyle/>
        <a:p>
          <a:endParaRPr lang="en-IN"/>
        </a:p>
      </dgm:t>
    </dgm:pt>
    <dgm:pt modelId="{67125143-05AD-42E5-A1B6-B2390E74D34C}" type="sibTrans" cxnId="{E49E647F-8973-4A32-B90D-B4DE31451262}">
      <dgm:prSet custT="1"/>
      <dgm:spPr/>
      <dgm:t>
        <a:bodyPr/>
        <a:lstStyle/>
        <a:p>
          <a:endParaRPr lang="en-IN" sz="1100"/>
        </a:p>
      </dgm:t>
    </dgm:pt>
    <dgm:pt modelId="{77044D7B-AEA2-43BB-892B-126016C7EDBD}">
      <dgm:prSet custT="1"/>
      <dgm:spPr/>
      <dgm:t>
        <a:bodyPr/>
        <a:lstStyle/>
        <a:p>
          <a:r>
            <a:rPr lang="en-US" sz="1600"/>
            <a:t>Results</a:t>
          </a:r>
          <a:endParaRPr lang="en-IN" sz="1600"/>
        </a:p>
      </dgm:t>
    </dgm:pt>
    <dgm:pt modelId="{B9D0BD23-6F5F-41B2-93FF-327BB005D40A}" type="parTrans" cxnId="{A12B7452-7BC7-4488-AA9B-DBD8586A9442}">
      <dgm:prSet/>
      <dgm:spPr/>
      <dgm:t>
        <a:bodyPr/>
        <a:lstStyle/>
        <a:p>
          <a:endParaRPr lang="en-IN"/>
        </a:p>
      </dgm:t>
    </dgm:pt>
    <dgm:pt modelId="{37C594E4-67A6-45B5-B37C-C0066D1002FB}" type="sibTrans" cxnId="{A12B7452-7BC7-4488-AA9B-DBD8586A9442}">
      <dgm:prSet custT="1"/>
      <dgm:spPr/>
      <dgm:t>
        <a:bodyPr/>
        <a:lstStyle/>
        <a:p>
          <a:endParaRPr lang="en-IN" sz="1100"/>
        </a:p>
      </dgm:t>
    </dgm:pt>
    <dgm:pt modelId="{158D8090-609A-4F65-A995-B4ACF7FAB855}" type="pres">
      <dgm:prSet presAssocID="{C26B46B5-56E1-456F-BC8C-56C5D547FEF5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9B62DB7-BB06-4BB8-AB3F-719D438F4805}" type="pres">
      <dgm:prSet presAssocID="{64F70CC7-F022-4E33-8226-DF5256E81E6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F48CEAA-8523-4D14-B179-E728C3D8F892}" type="pres">
      <dgm:prSet presAssocID="{1A62A8AF-8964-484C-A6DF-286CA6BAD15B}" presName="sibTrans" presStyleLbl="sibTrans2D1" presStyleIdx="0" presStyleCnt="5"/>
      <dgm:spPr/>
      <dgm:t>
        <a:bodyPr/>
        <a:lstStyle/>
        <a:p>
          <a:endParaRPr lang="en-IN"/>
        </a:p>
      </dgm:t>
    </dgm:pt>
    <dgm:pt modelId="{271ECBCF-375C-4DC1-B3EC-CE458C2C40F4}" type="pres">
      <dgm:prSet presAssocID="{1A62A8AF-8964-484C-A6DF-286CA6BAD15B}" presName="connectorText" presStyleLbl="sibTrans2D1" presStyleIdx="0" presStyleCnt="5"/>
      <dgm:spPr/>
      <dgm:t>
        <a:bodyPr/>
        <a:lstStyle/>
        <a:p>
          <a:endParaRPr lang="en-IN"/>
        </a:p>
      </dgm:t>
    </dgm:pt>
    <dgm:pt modelId="{B9488D52-F013-473C-B5AC-813978FA8A93}" type="pres">
      <dgm:prSet presAssocID="{662EC4A9-DF02-47F0-956C-0CB94FF88E35}" presName="node" presStyleLbl="node1" presStyleIdx="1" presStyleCnt="5" custScaleX="159454" custRadScaleRad="100149" custRadScaleInc="-72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4BB337F2-0B47-457C-951E-FCD508F2DC72}" type="pres">
      <dgm:prSet presAssocID="{4C0C97A7-5C9C-4CBA-B4BC-297B38F3DE61}" presName="sibTrans" presStyleLbl="sibTrans2D1" presStyleIdx="1" presStyleCnt="5"/>
      <dgm:spPr/>
      <dgm:t>
        <a:bodyPr/>
        <a:lstStyle/>
        <a:p>
          <a:endParaRPr lang="en-IN"/>
        </a:p>
      </dgm:t>
    </dgm:pt>
    <dgm:pt modelId="{DE7A4C2E-45D7-4170-A5FA-B74619DC35AA}" type="pres">
      <dgm:prSet presAssocID="{4C0C97A7-5C9C-4CBA-B4BC-297B38F3DE61}" presName="connectorText" presStyleLbl="sibTrans2D1" presStyleIdx="1" presStyleCnt="5"/>
      <dgm:spPr/>
      <dgm:t>
        <a:bodyPr/>
        <a:lstStyle/>
        <a:p>
          <a:endParaRPr lang="en-IN"/>
        </a:p>
      </dgm:t>
    </dgm:pt>
    <dgm:pt modelId="{00589396-1AAA-4803-8B1E-BBCC5F5F4D7D}" type="pres">
      <dgm:prSet presAssocID="{C05C31EA-46DC-40E5-84FC-3526DC342797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2DE4E52-0E34-4E75-85C4-438935E6495D}" type="pres">
      <dgm:prSet presAssocID="{252DFE2C-24A9-4086-B162-0471C877E98F}" presName="sibTrans" presStyleLbl="sibTrans2D1" presStyleIdx="2" presStyleCnt="5"/>
      <dgm:spPr/>
      <dgm:t>
        <a:bodyPr/>
        <a:lstStyle/>
        <a:p>
          <a:endParaRPr lang="en-IN"/>
        </a:p>
      </dgm:t>
    </dgm:pt>
    <dgm:pt modelId="{C6754316-2047-46A7-B341-7BAB2691D772}" type="pres">
      <dgm:prSet presAssocID="{252DFE2C-24A9-4086-B162-0471C877E98F}" presName="connectorText" presStyleLbl="sibTrans2D1" presStyleIdx="2" presStyleCnt="5"/>
      <dgm:spPr/>
      <dgm:t>
        <a:bodyPr/>
        <a:lstStyle/>
        <a:p>
          <a:endParaRPr lang="en-IN"/>
        </a:p>
      </dgm:t>
    </dgm:pt>
    <dgm:pt modelId="{E63264BE-39D5-4612-BA1C-A07C011FEA75}" type="pres">
      <dgm:prSet presAssocID="{20B40BB1-ACC0-422E-BA61-38832C6F829C}" presName="node" presStyleLbl="node1" presStyleIdx="3" presStyleCnt="5" custScaleX="14146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73AA1ADE-DC82-451F-9F79-9CF14BE96322}" type="pres">
      <dgm:prSet presAssocID="{67125143-05AD-42E5-A1B6-B2390E74D34C}" presName="sibTrans" presStyleLbl="sibTrans2D1" presStyleIdx="3" presStyleCnt="5"/>
      <dgm:spPr/>
      <dgm:t>
        <a:bodyPr/>
        <a:lstStyle/>
        <a:p>
          <a:endParaRPr lang="en-IN"/>
        </a:p>
      </dgm:t>
    </dgm:pt>
    <dgm:pt modelId="{410054E2-DBD5-4015-AFA4-A7E6A3D7E4C9}" type="pres">
      <dgm:prSet presAssocID="{67125143-05AD-42E5-A1B6-B2390E74D34C}" presName="connectorText" presStyleLbl="sibTrans2D1" presStyleIdx="3" presStyleCnt="5"/>
      <dgm:spPr/>
      <dgm:t>
        <a:bodyPr/>
        <a:lstStyle/>
        <a:p>
          <a:endParaRPr lang="en-IN"/>
        </a:p>
      </dgm:t>
    </dgm:pt>
    <dgm:pt modelId="{498A8A40-3387-475C-B2C2-28A181D96E6F}" type="pres">
      <dgm:prSet presAssocID="{77044D7B-AEA2-43BB-892B-126016C7EDBD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E43D1B9-549F-4A57-BECE-05EFDCC6E2B3}" type="pres">
      <dgm:prSet presAssocID="{37C594E4-67A6-45B5-B37C-C0066D1002FB}" presName="sibTrans" presStyleLbl="sibTrans2D1" presStyleIdx="4" presStyleCnt="5"/>
      <dgm:spPr/>
      <dgm:t>
        <a:bodyPr/>
        <a:lstStyle/>
        <a:p>
          <a:endParaRPr lang="en-IN"/>
        </a:p>
      </dgm:t>
    </dgm:pt>
    <dgm:pt modelId="{686ECCA1-EE86-4CEE-97CD-D03F8CF12B9B}" type="pres">
      <dgm:prSet presAssocID="{37C594E4-67A6-45B5-B37C-C0066D1002FB}" presName="connectorText" presStyleLbl="sibTrans2D1" presStyleIdx="4" presStyleCnt="5"/>
      <dgm:spPr/>
      <dgm:t>
        <a:bodyPr/>
        <a:lstStyle/>
        <a:p>
          <a:endParaRPr lang="en-IN"/>
        </a:p>
      </dgm:t>
    </dgm:pt>
  </dgm:ptLst>
  <dgm:cxnLst>
    <dgm:cxn modelId="{9F75E34A-09F9-4A7F-A1D0-3A6CE51B7F15}" type="presOf" srcId="{252DFE2C-24A9-4086-B162-0471C877E98F}" destId="{A2DE4E52-0E34-4E75-85C4-438935E6495D}" srcOrd="0" destOrd="0" presId="urn:microsoft.com/office/officeart/2005/8/layout/cycle2"/>
    <dgm:cxn modelId="{2CAC6216-4BA2-4177-B14F-A52C609C6CFB}" type="presOf" srcId="{1A62A8AF-8964-484C-A6DF-286CA6BAD15B}" destId="{CF48CEAA-8523-4D14-B179-E728C3D8F892}" srcOrd="0" destOrd="0" presId="urn:microsoft.com/office/officeart/2005/8/layout/cycle2"/>
    <dgm:cxn modelId="{32BD9D2C-56F5-407B-B74E-1A15FC3E5F94}" type="presOf" srcId="{67125143-05AD-42E5-A1B6-B2390E74D34C}" destId="{73AA1ADE-DC82-451F-9F79-9CF14BE96322}" srcOrd="0" destOrd="0" presId="urn:microsoft.com/office/officeart/2005/8/layout/cycle2"/>
    <dgm:cxn modelId="{A1AE49F1-2107-4DAC-B6E0-A69720A7FD48}" type="presOf" srcId="{4C0C97A7-5C9C-4CBA-B4BC-297B38F3DE61}" destId="{DE7A4C2E-45D7-4170-A5FA-B74619DC35AA}" srcOrd="1" destOrd="0" presId="urn:microsoft.com/office/officeart/2005/8/layout/cycle2"/>
    <dgm:cxn modelId="{80624A64-2DAF-4484-B3EE-E49CBEFB7648}" type="presOf" srcId="{37C594E4-67A6-45B5-B37C-C0066D1002FB}" destId="{686ECCA1-EE86-4CEE-97CD-D03F8CF12B9B}" srcOrd="1" destOrd="0" presId="urn:microsoft.com/office/officeart/2005/8/layout/cycle2"/>
    <dgm:cxn modelId="{E49E647F-8973-4A32-B90D-B4DE31451262}" srcId="{C26B46B5-56E1-456F-BC8C-56C5D547FEF5}" destId="{20B40BB1-ACC0-422E-BA61-38832C6F829C}" srcOrd="3" destOrd="0" parTransId="{7CA4456E-5C09-4B7C-960E-BAEC17716E7B}" sibTransId="{67125143-05AD-42E5-A1B6-B2390E74D34C}"/>
    <dgm:cxn modelId="{052097CE-040A-47D6-8AB8-8E001D8AEDBF}" type="presOf" srcId="{C05C31EA-46DC-40E5-84FC-3526DC342797}" destId="{00589396-1AAA-4803-8B1E-BBCC5F5F4D7D}" srcOrd="0" destOrd="0" presId="urn:microsoft.com/office/officeart/2005/8/layout/cycle2"/>
    <dgm:cxn modelId="{83E7237D-DF61-4E4D-8A5E-69782FB8F990}" type="presOf" srcId="{C26B46B5-56E1-456F-BC8C-56C5D547FEF5}" destId="{158D8090-609A-4F65-A995-B4ACF7FAB855}" srcOrd="0" destOrd="0" presId="urn:microsoft.com/office/officeart/2005/8/layout/cycle2"/>
    <dgm:cxn modelId="{1A8CB7B1-EA78-4879-967D-07BD22D837A3}" type="presOf" srcId="{1A62A8AF-8964-484C-A6DF-286CA6BAD15B}" destId="{271ECBCF-375C-4DC1-B3EC-CE458C2C40F4}" srcOrd="1" destOrd="0" presId="urn:microsoft.com/office/officeart/2005/8/layout/cycle2"/>
    <dgm:cxn modelId="{41FBE149-F306-4010-9016-FD3C696B584A}" type="presOf" srcId="{4C0C97A7-5C9C-4CBA-B4BC-297B38F3DE61}" destId="{4BB337F2-0B47-457C-951E-FCD508F2DC72}" srcOrd="0" destOrd="0" presId="urn:microsoft.com/office/officeart/2005/8/layout/cycle2"/>
    <dgm:cxn modelId="{325AD8FA-53F3-498B-B835-0412E8B2A1AB}" type="presOf" srcId="{20B40BB1-ACC0-422E-BA61-38832C6F829C}" destId="{E63264BE-39D5-4612-BA1C-A07C011FEA75}" srcOrd="0" destOrd="0" presId="urn:microsoft.com/office/officeart/2005/8/layout/cycle2"/>
    <dgm:cxn modelId="{E039D8E0-2F39-4ACD-AAC2-B5C32C67CEA6}" type="presOf" srcId="{662EC4A9-DF02-47F0-956C-0CB94FF88E35}" destId="{B9488D52-F013-473C-B5AC-813978FA8A93}" srcOrd="0" destOrd="0" presId="urn:microsoft.com/office/officeart/2005/8/layout/cycle2"/>
    <dgm:cxn modelId="{F32DE810-21E1-4C3F-A1BA-E367D1A5CB35}" type="presOf" srcId="{252DFE2C-24A9-4086-B162-0471C877E98F}" destId="{C6754316-2047-46A7-B341-7BAB2691D772}" srcOrd="1" destOrd="0" presId="urn:microsoft.com/office/officeart/2005/8/layout/cycle2"/>
    <dgm:cxn modelId="{72CDAF48-1CE2-4F5E-8230-F10221C9DC17}" type="presOf" srcId="{77044D7B-AEA2-43BB-892B-126016C7EDBD}" destId="{498A8A40-3387-475C-B2C2-28A181D96E6F}" srcOrd="0" destOrd="0" presId="urn:microsoft.com/office/officeart/2005/8/layout/cycle2"/>
    <dgm:cxn modelId="{45F9E1ED-270A-4EDA-814B-99DBCE7B55C6}" type="presOf" srcId="{64F70CC7-F022-4E33-8226-DF5256E81E62}" destId="{19B62DB7-BB06-4BB8-AB3F-719D438F4805}" srcOrd="0" destOrd="0" presId="urn:microsoft.com/office/officeart/2005/8/layout/cycle2"/>
    <dgm:cxn modelId="{FBA0924C-4343-4547-B174-DC6D844CB539}" type="presOf" srcId="{67125143-05AD-42E5-A1B6-B2390E74D34C}" destId="{410054E2-DBD5-4015-AFA4-A7E6A3D7E4C9}" srcOrd="1" destOrd="0" presId="urn:microsoft.com/office/officeart/2005/8/layout/cycle2"/>
    <dgm:cxn modelId="{54F0FD09-2C90-40BC-AFAD-9BF111D6A8CB}" srcId="{C26B46B5-56E1-456F-BC8C-56C5D547FEF5}" destId="{64F70CC7-F022-4E33-8226-DF5256E81E62}" srcOrd="0" destOrd="0" parTransId="{EEF715BE-6571-4BC0-A089-4DAB8AEDEA20}" sibTransId="{1A62A8AF-8964-484C-A6DF-286CA6BAD15B}"/>
    <dgm:cxn modelId="{6F824592-6E2B-42C3-976E-F30EA3ABA1FB}" srcId="{C26B46B5-56E1-456F-BC8C-56C5D547FEF5}" destId="{C05C31EA-46DC-40E5-84FC-3526DC342797}" srcOrd="2" destOrd="0" parTransId="{1638B35B-9DB0-49DA-BCB4-B3EC3B5EB638}" sibTransId="{252DFE2C-24A9-4086-B162-0471C877E98F}"/>
    <dgm:cxn modelId="{E795F500-833D-4450-8B8F-8D349614C77F}" type="presOf" srcId="{37C594E4-67A6-45B5-B37C-C0066D1002FB}" destId="{1E43D1B9-549F-4A57-BECE-05EFDCC6E2B3}" srcOrd="0" destOrd="0" presId="urn:microsoft.com/office/officeart/2005/8/layout/cycle2"/>
    <dgm:cxn modelId="{A12B7452-7BC7-4488-AA9B-DBD8586A9442}" srcId="{C26B46B5-56E1-456F-BC8C-56C5D547FEF5}" destId="{77044D7B-AEA2-43BB-892B-126016C7EDBD}" srcOrd="4" destOrd="0" parTransId="{B9D0BD23-6F5F-41B2-93FF-327BB005D40A}" sibTransId="{37C594E4-67A6-45B5-B37C-C0066D1002FB}"/>
    <dgm:cxn modelId="{1102F458-2FD2-430D-ACE3-92D5E8D9E6F2}" srcId="{C26B46B5-56E1-456F-BC8C-56C5D547FEF5}" destId="{662EC4A9-DF02-47F0-956C-0CB94FF88E35}" srcOrd="1" destOrd="0" parTransId="{9A5FD667-FD73-4B7A-9FE3-A4A7A844565B}" sibTransId="{4C0C97A7-5C9C-4CBA-B4BC-297B38F3DE61}"/>
    <dgm:cxn modelId="{D5C26D28-4753-4AF8-A303-83AA1224B622}" type="presParOf" srcId="{158D8090-609A-4F65-A995-B4ACF7FAB855}" destId="{19B62DB7-BB06-4BB8-AB3F-719D438F4805}" srcOrd="0" destOrd="0" presId="urn:microsoft.com/office/officeart/2005/8/layout/cycle2"/>
    <dgm:cxn modelId="{581F5227-313B-4AC7-8313-AEF29B75E814}" type="presParOf" srcId="{158D8090-609A-4F65-A995-B4ACF7FAB855}" destId="{CF48CEAA-8523-4D14-B179-E728C3D8F892}" srcOrd="1" destOrd="0" presId="urn:microsoft.com/office/officeart/2005/8/layout/cycle2"/>
    <dgm:cxn modelId="{99E31F3D-5C5A-43A2-B06D-8F1BE3FB8D18}" type="presParOf" srcId="{CF48CEAA-8523-4D14-B179-E728C3D8F892}" destId="{271ECBCF-375C-4DC1-B3EC-CE458C2C40F4}" srcOrd="0" destOrd="0" presId="urn:microsoft.com/office/officeart/2005/8/layout/cycle2"/>
    <dgm:cxn modelId="{10958CC1-4A02-4149-A4C5-AE81D8B6CA8D}" type="presParOf" srcId="{158D8090-609A-4F65-A995-B4ACF7FAB855}" destId="{B9488D52-F013-473C-B5AC-813978FA8A93}" srcOrd="2" destOrd="0" presId="urn:microsoft.com/office/officeart/2005/8/layout/cycle2"/>
    <dgm:cxn modelId="{E4332B96-A48B-44B3-90D1-1AF37DE4CC66}" type="presParOf" srcId="{158D8090-609A-4F65-A995-B4ACF7FAB855}" destId="{4BB337F2-0B47-457C-951E-FCD508F2DC72}" srcOrd="3" destOrd="0" presId="urn:microsoft.com/office/officeart/2005/8/layout/cycle2"/>
    <dgm:cxn modelId="{0C149798-108B-44EA-9BFB-EB0248DFB95F}" type="presParOf" srcId="{4BB337F2-0B47-457C-951E-FCD508F2DC72}" destId="{DE7A4C2E-45D7-4170-A5FA-B74619DC35AA}" srcOrd="0" destOrd="0" presId="urn:microsoft.com/office/officeart/2005/8/layout/cycle2"/>
    <dgm:cxn modelId="{CBD96F27-2CA0-416D-8B1C-C8BCECAD8B3A}" type="presParOf" srcId="{158D8090-609A-4F65-A995-B4ACF7FAB855}" destId="{00589396-1AAA-4803-8B1E-BBCC5F5F4D7D}" srcOrd="4" destOrd="0" presId="urn:microsoft.com/office/officeart/2005/8/layout/cycle2"/>
    <dgm:cxn modelId="{597A79A3-5D40-472F-911A-58C35E06A48A}" type="presParOf" srcId="{158D8090-609A-4F65-A995-B4ACF7FAB855}" destId="{A2DE4E52-0E34-4E75-85C4-438935E6495D}" srcOrd="5" destOrd="0" presId="urn:microsoft.com/office/officeart/2005/8/layout/cycle2"/>
    <dgm:cxn modelId="{1ACBAAF6-010A-49D6-83FF-544BAA45F670}" type="presParOf" srcId="{A2DE4E52-0E34-4E75-85C4-438935E6495D}" destId="{C6754316-2047-46A7-B341-7BAB2691D772}" srcOrd="0" destOrd="0" presId="urn:microsoft.com/office/officeart/2005/8/layout/cycle2"/>
    <dgm:cxn modelId="{EC62CDBE-DABE-4FB4-81B4-4D00596AED22}" type="presParOf" srcId="{158D8090-609A-4F65-A995-B4ACF7FAB855}" destId="{E63264BE-39D5-4612-BA1C-A07C011FEA75}" srcOrd="6" destOrd="0" presId="urn:microsoft.com/office/officeart/2005/8/layout/cycle2"/>
    <dgm:cxn modelId="{9AD42683-3475-4542-A2C3-80666D363260}" type="presParOf" srcId="{158D8090-609A-4F65-A995-B4ACF7FAB855}" destId="{73AA1ADE-DC82-451F-9F79-9CF14BE96322}" srcOrd="7" destOrd="0" presId="urn:microsoft.com/office/officeart/2005/8/layout/cycle2"/>
    <dgm:cxn modelId="{34491162-B831-4057-9831-A2F91C0D0FA6}" type="presParOf" srcId="{73AA1ADE-DC82-451F-9F79-9CF14BE96322}" destId="{410054E2-DBD5-4015-AFA4-A7E6A3D7E4C9}" srcOrd="0" destOrd="0" presId="urn:microsoft.com/office/officeart/2005/8/layout/cycle2"/>
    <dgm:cxn modelId="{E94D9628-D0C3-4919-B911-E72E48E0C97C}" type="presParOf" srcId="{158D8090-609A-4F65-A995-B4ACF7FAB855}" destId="{498A8A40-3387-475C-B2C2-28A181D96E6F}" srcOrd="8" destOrd="0" presId="urn:microsoft.com/office/officeart/2005/8/layout/cycle2"/>
    <dgm:cxn modelId="{D9DE2ADE-2A91-4528-9B65-291C40900A21}" type="presParOf" srcId="{158D8090-609A-4F65-A995-B4ACF7FAB855}" destId="{1E43D1B9-549F-4A57-BECE-05EFDCC6E2B3}" srcOrd="9" destOrd="0" presId="urn:microsoft.com/office/officeart/2005/8/layout/cycle2"/>
    <dgm:cxn modelId="{CC1E09B9-1A02-4C00-8ACB-650E4C526F42}" type="presParOf" srcId="{1E43D1B9-549F-4A57-BECE-05EFDCC6E2B3}" destId="{686ECCA1-EE86-4CEE-97CD-D03F8CF12B9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BB248F6-58BF-4E66-8701-1927A0A5239E}" type="doc">
      <dgm:prSet loTypeId="urn:microsoft.com/office/officeart/2005/8/layout/target3" loCatId="relationship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34C23A3B-5BEB-402A-9EC6-4A05F1674A82}">
      <dgm:prSet/>
      <dgm:spPr/>
      <dgm:t>
        <a:bodyPr/>
        <a:lstStyle/>
        <a:p>
          <a:r>
            <a:rPr lang="en-US" dirty="0"/>
            <a:t>-&gt; Less Code, More Productivity</a:t>
          </a:r>
          <a:endParaRPr lang="en-IN" dirty="0"/>
        </a:p>
      </dgm:t>
    </dgm:pt>
    <dgm:pt modelId="{FBFBE519-B73B-4743-A0A8-4BF8F387F238}" type="parTrans" cxnId="{4BFBE5BF-D7F7-43B7-A3C9-C454726CE52F}">
      <dgm:prSet/>
      <dgm:spPr/>
      <dgm:t>
        <a:bodyPr/>
        <a:lstStyle/>
        <a:p>
          <a:endParaRPr lang="en-IN"/>
        </a:p>
      </dgm:t>
    </dgm:pt>
    <dgm:pt modelId="{DF0AE3D1-C256-401C-A235-89D9DE24E3FA}" type="sibTrans" cxnId="{4BFBE5BF-D7F7-43B7-A3C9-C454726CE52F}">
      <dgm:prSet/>
      <dgm:spPr/>
      <dgm:t>
        <a:bodyPr/>
        <a:lstStyle/>
        <a:p>
          <a:endParaRPr lang="en-IN"/>
        </a:p>
      </dgm:t>
    </dgm:pt>
    <dgm:pt modelId="{361706B7-9BB6-4F1E-9E35-149D4BA9AB57}">
      <dgm:prSet/>
      <dgm:spPr/>
      <dgm:t>
        <a:bodyPr/>
        <a:lstStyle/>
        <a:p>
          <a:r>
            <a:rPr lang="en-US" dirty="0"/>
            <a:t>-&gt; Flexible Paradigms (functional, procedural, object-oriented, user-friendly)</a:t>
          </a:r>
          <a:endParaRPr lang="en-IN" dirty="0"/>
        </a:p>
      </dgm:t>
    </dgm:pt>
    <dgm:pt modelId="{250C52EE-31FF-4DE0-BAC8-E1F5DF0E26B4}" type="parTrans" cxnId="{F2B7BB36-C81D-41C4-8183-06F042151D0C}">
      <dgm:prSet/>
      <dgm:spPr/>
      <dgm:t>
        <a:bodyPr/>
        <a:lstStyle/>
        <a:p>
          <a:endParaRPr lang="en-IN"/>
        </a:p>
      </dgm:t>
    </dgm:pt>
    <dgm:pt modelId="{ECDA042B-419D-4C4A-9A50-D7F9C7F8FF08}" type="sibTrans" cxnId="{F2B7BB36-C81D-41C4-8183-06F042151D0C}">
      <dgm:prSet/>
      <dgm:spPr/>
      <dgm:t>
        <a:bodyPr/>
        <a:lstStyle/>
        <a:p>
          <a:endParaRPr lang="en-IN"/>
        </a:p>
      </dgm:t>
    </dgm:pt>
    <dgm:pt modelId="{C74A13F7-7158-4621-9618-6EE3DEDB0EB9}">
      <dgm:prSet/>
      <dgm:spPr/>
      <dgm:t>
        <a:bodyPr/>
        <a:lstStyle/>
        <a:p>
          <a:r>
            <a:rPr lang="en-US" dirty="0"/>
            <a:t>-&gt; Open Source</a:t>
          </a:r>
          <a:endParaRPr lang="en-IN" dirty="0"/>
        </a:p>
      </dgm:t>
    </dgm:pt>
    <dgm:pt modelId="{77995ED2-6160-4447-8FB1-0A2D6F1B64CC}" type="parTrans" cxnId="{F60DE1B0-3557-48E9-83B5-2148D4D4E12A}">
      <dgm:prSet/>
      <dgm:spPr/>
      <dgm:t>
        <a:bodyPr/>
        <a:lstStyle/>
        <a:p>
          <a:endParaRPr lang="en-IN"/>
        </a:p>
      </dgm:t>
    </dgm:pt>
    <dgm:pt modelId="{BEC04B66-EB39-4744-8205-515E4930992E}" type="sibTrans" cxnId="{F60DE1B0-3557-48E9-83B5-2148D4D4E12A}">
      <dgm:prSet/>
      <dgm:spPr/>
      <dgm:t>
        <a:bodyPr/>
        <a:lstStyle/>
        <a:p>
          <a:endParaRPr lang="en-IN"/>
        </a:p>
      </dgm:t>
    </dgm:pt>
    <dgm:pt modelId="{492B7DC6-09BD-4295-A40B-B2F4498AA1D6}">
      <dgm:prSet/>
      <dgm:spPr/>
      <dgm:t>
        <a:bodyPr/>
        <a:lstStyle/>
        <a:p>
          <a:r>
            <a:rPr lang="en-US" dirty="0"/>
            <a:t>-&gt; Fast Development Cycles</a:t>
          </a:r>
          <a:endParaRPr lang="en-IN" dirty="0"/>
        </a:p>
      </dgm:t>
    </dgm:pt>
    <dgm:pt modelId="{AF068C7C-374C-49E1-A2B3-5E35D8DDA968}" type="parTrans" cxnId="{1F3973E4-E7B1-45E1-B262-E6CD6968493D}">
      <dgm:prSet/>
      <dgm:spPr/>
      <dgm:t>
        <a:bodyPr/>
        <a:lstStyle/>
        <a:p>
          <a:endParaRPr lang="en-IN"/>
        </a:p>
      </dgm:t>
    </dgm:pt>
    <dgm:pt modelId="{79440AAA-6E4A-4612-8B1F-2476CF65CE21}" type="sibTrans" cxnId="{1F3973E4-E7B1-45E1-B262-E6CD6968493D}">
      <dgm:prSet/>
      <dgm:spPr/>
      <dgm:t>
        <a:bodyPr/>
        <a:lstStyle/>
        <a:p>
          <a:endParaRPr lang="en-IN"/>
        </a:p>
      </dgm:t>
    </dgm:pt>
    <dgm:pt modelId="{6F7BB771-63CF-42C1-9DB3-9CFCCDE30027}">
      <dgm:prSet/>
      <dgm:spPr/>
      <dgm:t>
        <a:bodyPr/>
        <a:lstStyle/>
        <a:p>
          <a:r>
            <a:rPr lang="en-US" dirty="0"/>
            <a:t>-&gt; Vast Range of Modules</a:t>
          </a:r>
          <a:endParaRPr lang="en-IN" dirty="0"/>
        </a:p>
      </dgm:t>
    </dgm:pt>
    <dgm:pt modelId="{4CFFDE23-C34C-49A5-8CB0-C20D78AAEAAC}" type="parTrans" cxnId="{A1563031-5B6E-470C-BA8A-C7B702B29112}">
      <dgm:prSet/>
      <dgm:spPr/>
      <dgm:t>
        <a:bodyPr/>
        <a:lstStyle/>
        <a:p>
          <a:endParaRPr lang="en-IN"/>
        </a:p>
      </dgm:t>
    </dgm:pt>
    <dgm:pt modelId="{FE82A8BA-5BFD-4C19-B811-1E0E4EB6D0ED}" type="sibTrans" cxnId="{A1563031-5B6E-470C-BA8A-C7B702B29112}">
      <dgm:prSet/>
      <dgm:spPr/>
      <dgm:t>
        <a:bodyPr/>
        <a:lstStyle/>
        <a:p>
          <a:endParaRPr lang="en-IN"/>
        </a:p>
      </dgm:t>
    </dgm:pt>
    <dgm:pt modelId="{95D887B2-4C32-43B8-AD33-B15160A6D569}" type="pres">
      <dgm:prSet presAssocID="{CBB248F6-58BF-4E66-8701-1927A0A5239E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BC2DB48B-F60A-417D-A4C3-024E2E8C7FA9}" type="pres">
      <dgm:prSet presAssocID="{34C23A3B-5BEB-402A-9EC6-4A05F1674A82}" presName="circle1" presStyleLbl="node1" presStyleIdx="0" presStyleCnt="5"/>
      <dgm:spPr/>
    </dgm:pt>
    <dgm:pt modelId="{528E4713-5474-4D6E-97B2-2266DDB07C1D}" type="pres">
      <dgm:prSet presAssocID="{34C23A3B-5BEB-402A-9EC6-4A05F1674A82}" presName="space" presStyleCnt="0"/>
      <dgm:spPr/>
    </dgm:pt>
    <dgm:pt modelId="{A07BF28C-6600-426A-8BCF-09C56F505113}" type="pres">
      <dgm:prSet presAssocID="{34C23A3B-5BEB-402A-9EC6-4A05F1674A82}" presName="rect1" presStyleLbl="alignAcc1" presStyleIdx="0" presStyleCnt="5" custLinFactNeighborY="-224"/>
      <dgm:spPr/>
      <dgm:t>
        <a:bodyPr/>
        <a:lstStyle/>
        <a:p>
          <a:endParaRPr lang="en-IN"/>
        </a:p>
      </dgm:t>
    </dgm:pt>
    <dgm:pt modelId="{940A2D47-7EE8-45FD-91B1-6328417BEC8E}" type="pres">
      <dgm:prSet presAssocID="{361706B7-9BB6-4F1E-9E35-149D4BA9AB57}" presName="vertSpace2" presStyleLbl="node1" presStyleIdx="0" presStyleCnt="5"/>
      <dgm:spPr/>
    </dgm:pt>
    <dgm:pt modelId="{E1F2B5F2-1EA6-40BA-9336-81A87BC0B753}" type="pres">
      <dgm:prSet presAssocID="{361706B7-9BB6-4F1E-9E35-149D4BA9AB57}" presName="circle2" presStyleLbl="node1" presStyleIdx="1" presStyleCnt="5"/>
      <dgm:spPr/>
    </dgm:pt>
    <dgm:pt modelId="{5199168F-4D1D-415C-A12A-A0DC6CEAEC4C}" type="pres">
      <dgm:prSet presAssocID="{361706B7-9BB6-4F1E-9E35-149D4BA9AB57}" presName="rect2" presStyleLbl="alignAcc1" presStyleIdx="1" presStyleCnt="5"/>
      <dgm:spPr/>
      <dgm:t>
        <a:bodyPr/>
        <a:lstStyle/>
        <a:p>
          <a:endParaRPr lang="en-IN"/>
        </a:p>
      </dgm:t>
    </dgm:pt>
    <dgm:pt modelId="{69D2196C-BA17-44D7-8AC9-7FCAB381D503}" type="pres">
      <dgm:prSet presAssocID="{C74A13F7-7158-4621-9618-6EE3DEDB0EB9}" presName="vertSpace3" presStyleLbl="node1" presStyleIdx="1" presStyleCnt="5"/>
      <dgm:spPr/>
    </dgm:pt>
    <dgm:pt modelId="{FFA6A421-A6B4-4078-87E6-54E4BC80ABD7}" type="pres">
      <dgm:prSet presAssocID="{C74A13F7-7158-4621-9618-6EE3DEDB0EB9}" presName="circle3" presStyleLbl="node1" presStyleIdx="2" presStyleCnt="5"/>
      <dgm:spPr/>
    </dgm:pt>
    <dgm:pt modelId="{7643B7C1-F06C-4C01-9688-DA3745C0C548}" type="pres">
      <dgm:prSet presAssocID="{C74A13F7-7158-4621-9618-6EE3DEDB0EB9}" presName="rect3" presStyleLbl="alignAcc1" presStyleIdx="2" presStyleCnt="5"/>
      <dgm:spPr/>
      <dgm:t>
        <a:bodyPr/>
        <a:lstStyle/>
        <a:p>
          <a:endParaRPr lang="en-IN"/>
        </a:p>
      </dgm:t>
    </dgm:pt>
    <dgm:pt modelId="{2AFED571-E18E-4D76-9AD3-7FBDBA18F838}" type="pres">
      <dgm:prSet presAssocID="{492B7DC6-09BD-4295-A40B-B2F4498AA1D6}" presName="vertSpace4" presStyleLbl="node1" presStyleIdx="2" presStyleCnt="5"/>
      <dgm:spPr/>
    </dgm:pt>
    <dgm:pt modelId="{80C988D8-2C74-436C-A937-3DF5B4C56272}" type="pres">
      <dgm:prSet presAssocID="{492B7DC6-09BD-4295-A40B-B2F4498AA1D6}" presName="circle4" presStyleLbl="node1" presStyleIdx="3" presStyleCnt="5"/>
      <dgm:spPr/>
    </dgm:pt>
    <dgm:pt modelId="{AA3849EC-7811-4929-BBF6-4206674F9FFF}" type="pres">
      <dgm:prSet presAssocID="{492B7DC6-09BD-4295-A40B-B2F4498AA1D6}" presName="rect4" presStyleLbl="alignAcc1" presStyleIdx="3" presStyleCnt="5"/>
      <dgm:spPr/>
      <dgm:t>
        <a:bodyPr/>
        <a:lstStyle/>
        <a:p>
          <a:endParaRPr lang="en-IN"/>
        </a:p>
      </dgm:t>
    </dgm:pt>
    <dgm:pt modelId="{A53DB128-7D44-4ED3-BC58-B0DF48BC9806}" type="pres">
      <dgm:prSet presAssocID="{6F7BB771-63CF-42C1-9DB3-9CFCCDE30027}" presName="vertSpace5" presStyleLbl="node1" presStyleIdx="3" presStyleCnt="5"/>
      <dgm:spPr/>
    </dgm:pt>
    <dgm:pt modelId="{63CFFCB1-1E07-4E52-BBE0-7C008E48502C}" type="pres">
      <dgm:prSet presAssocID="{6F7BB771-63CF-42C1-9DB3-9CFCCDE30027}" presName="circle5" presStyleLbl="node1" presStyleIdx="4" presStyleCnt="5"/>
      <dgm:spPr/>
    </dgm:pt>
    <dgm:pt modelId="{49F687CA-8193-4966-8117-92D0B9C2F9D7}" type="pres">
      <dgm:prSet presAssocID="{6F7BB771-63CF-42C1-9DB3-9CFCCDE30027}" presName="rect5" presStyleLbl="alignAcc1" presStyleIdx="4" presStyleCnt="5"/>
      <dgm:spPr/>
      <dgm:t>
        <a:bodyPr/>
        <a:lstStyle/>
        <a:p>
          <a:endParaRPr lang="en-IN"/>
        </a:p>
      </dgm:t>
    </dgm:pt>
    <dgm:pt modelId="{4E81305B-CCD5-4D2A-BEB4-0707E622D271}" type="pres">
      <dgm:prSet presAssocID="{34C23A3B-5BEB-402A-9EC6-4A05F1674A82}" presName="rect1ParTxNoCh" presStyleLbl="alignAcc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422CB640-695C-44DC-96E0-437A67881F3A}" type="pres">
      <dgm:prSet presAssocID="{361706B7-9BB6-4F1E-9E35-149D4BA9AB57}" presName="rect2ParTxNoCh" presStyleLbl="alignAcc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4ED73CD-C42A-4B32-903B-91D3D6FDF5E9}" type="pres">
      <dgm:prSet presAssocID="{C74A13F7-7158-4621-9618-6EE3DEDB0EB9}" presName="rect3ParTxNoCh" presStyleLbl="alignAcc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30BAA955-0E3E-429A-B41B-34AB01262090}" type="pres">
      <dgm:prSet presAssocID="{492B7DC6-09BD-4295-A40B-B2F4498AA1D6}" presName="rect4ParTxNoCh" presStyleLbl="alignAcc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4C8D2EEA-67D7-4FD8-B2CB-9BB7A4F7A242}" type="pres">
      <dgm:prSet presAssocID="{6F7BB771-63CF-42C1-9DB3-9CFCCDE30027}" presName="rect5ParTxNoCh" presStyleLbl="alignAcc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F60DE1B0-3557-48E9-83B5-2148D4D4E12A}" srcId="{CBB248F6-58BF-4E66-8701-1927A0A5239E}" destId="{C74A13F7-7158-4621-9618-6EE3DEDB0EB9}" srcOrd="2" destOrd="0" parTransId="{77995ED2-6160-4447-8FB1-0A2D6F1B64CC}" sibTransId="{BEC04B66-EB39-4744-8205-515E4930992E}"/>
    <dgm:cxn modelId="{4BFBE5BF-D7F7-43B7-A3C9-C454726CE52F}" srcId="{CBB248F6-58BF-4E66-8701-1927A0A5239E}" destId="{34C23A3B-5BEB-402A-9EC6-4A05F1674A82}" srcOrd="0" destOrd="0" parTransId="{FBFBE519-B73B-4743-A0A8-4BF8F387F238}" sibTransId="{DF0AE3D1-C256-401C-A235-89D9DE24E3FA}"/>
    <dgm:cxn modelId="{C5F08EDC-E713-4CE6-B604-E55930E1C2DF}" type="presOf" srcId="{6F7BB771-63CF-42C1-9DB3-9CFCCDE30027}" destId="{4C8D2EEA-67D7-4FD8-B2CB-9BB7A4F7A242}" srcOrd="1" destOrd="0" presId="urn:microsoft.com/office/officeart/2005/8/layout/target3"/>
    <dgm:cxn modelId="{0CCC5842-9643-4B58-97C6-57573D13C2AE}" type="presOf" srcId="{34C23A3B-5BEB-402A-9EC6-4A05F1674A82}" destId="{4E81305B-CCD5-4D2A-BEB4-0707E622D271}" srcOrd="1" destOrd="0" presId="urn:microsoft.com/office/officeart/2005/8/layout/target3"/>
    <dgm:cxn modelId="{20A7FCBD-A3BA-4A9B-BF8D-D4E07C36CCD6}" type="presOf" srcId="{6F7BB771-63CF-42C1-9DB3-9CFCCDE30027}" destId="{49F687CA-8193-4966-8117-92D0B9C2F9D7}" srcOrd="0" destOrd="0" presId="urn:microsoft.com/office/officeart/2005/8/layout/target3"/>
    <dgm:cxn modelId="{A657F617-365B-4889-B700-D32CEC83B8C8}" type="presOf" srcId="{492B7DC6-09BD-4295-A40B-B2F4498AA1D6}" destId="{AA3849EC-7811-4929-BBF6-4206674F9FFF}" srcOrd="0" destOrd="0" presId="urn:microsoft.com/office/officeart/2005/8/layout/target3"/>
    <dgm:cxn modelId="{1F3973E4-E7B1-45E1-B262-E6CD6968493D}" srcId="{CBB248F6-58BF-4E66-8701-1927A0A5239E}" destId="{492B7DC6-09BD-4295-A40B-B2F4498AA1D6}" srcOrd="3" destOrd="0" parTransId="{AF068C7C-374C-49E1-A2B3-5E35D8DDA968}" sibTransId="{79440AAA-6E4A-4612-8B1F-2476CF65CE21}"/>
    <dgm:cxn modelId="{AC4F6D8C-EE87-4E79-855D-BAD968E44E26}" type="presOf" srcId="{C74A13F7-7158-4621-9618-6EE3DEDB0EB9}" destId="{7643B7C1-F06C-4C01-9688-DA3745C0C548}" srcOrd="0" destOrd="0" presId="urn:microsoft.com/office/officeart/2005/8/layout/target3"/>
    <dgm:cxn modelId="{15F85768-E31F-4514-970B-76E322073171}" type="presOf" srcId="{492B7DC6-09BD-4295-A40B-B2F4498AA1D6}" destId="{30BAA955-0E3E-429A-B41B-34AB01262090}" srcOrd="1" destOrd="0" presId="urn:microsoft.com/office/officeart/2005/8/layout/target3"/>
    <dgm:cxn modelId="{F2B7BB36-C81D-41C4-8183-06F042151D0C}" srcId="{CBB248F6-58BF-4E66-8701-1927A0A5239E}" destId="{361706B7-9BB6-4F1E-9E35-149D4BA9AB57}" srcOrd="1" destOrd="0" parTransId="{250C52EE-31FF-4DE0-BAC8-E1F5DF0E26B4}" sibTransId="{ECDA042B-419D-4C4A-9A50-D7F9C7F8FF08}"/>
    <dgm:cxn modelId="{A698F4F8-BB4C-47AA-AA4E-CA00D81E962E}" type="presOf" srcId="{361706B7-9BB6-4F1E-9E35-149D4BA9AB57}" destId="{5199168F-4D1D-415C-A12A-A0DC6CEAEC4C}" srcOrd="0" destOrd="0" presId="urn:microsoft.com/office/officeart/2005/8/layout/target3"/>
    <dgm:cxn modelId="{0212B29E-B84A-486D-AE86-7F7CD509A444}" type="presOf" srcId="{361706B7-9BB6-4F1E-9E35-149D4BA9AB57}" destId="{422CB640-695C-44DC-96E0-437A67881F3A}" srcOrd="1" destOrd="0" presId="urn:microsoft.com/office/officeart/2005/8/layout/target3"/>
    <dgm:cxn modelId="{98A11D93-19ED-473D-A795-13F5F1D8212C}" type="presOf" srcId="{C74A13F7-7158-4621-9618-6EE3DEDB0EB9}" destId="{A4ED73CD-C42A-4B32-903B-91D3D6FDF5E9}" srcOrd="1" destOrd="0" presId="urn:microsoft.com/office/officeart/2005/8/layout/target3"/>
    <dgm:cxn modelId="{E859F7DE-36A4-4F16-8227-07A80C794D2F}" type="presOf" srcId="{CBB248F6-58BF-4E66-8701-1927A0A5239E}" destId="{95D887B2-4C32-43B8-AD33-B15160A6D569}" srcOrd="0" destOrd="0" presId="urn:microsoft.com/office/officeart/2005/8/layout/target3"/>
    <dgm:cxn modelId="{A1563031-5B6E-470C-BA8A-C7B702B29112}" srcId="{CBB248F6-58BF-4E66-8701-1927A0A5239E}" destId="{6F7BB771-63CF-42C1-9DB3-9CFCCDE30027}" srcOrd="4" destOrd="0" parTransId="{4CFFDE23-C34C-49A5-8CB0-C20D78AAEAAC}" sibTransId="{FE82A8BA-5BFD-4C19-B811-1E0E4EB6D0ED}"/>
    <dgm:cxn modelId="{060AB59A-9EDF-48AB-96B1-EFB9023DBD15}" type="presOf" srcId="{34C23A3B-5BEB-402A-9EC6-4A05F1674A82}" destId="{A07BF28C-6600-426A-8BCF-09C56F505113}" srcOrd="0" destOrd="0" presId="urn:microsoft.com/office/officeart/2005/8/layout/target3"/>
    <dgm:cxn modelId="{47ADB39B-147D-4D92-9CA3-979447C4A141}" type="presParOf" srcId="{95D887B2-4C32-43B8-AD33-B15160A6D569}" destId="{BC2DB48B-F60A-417D-A4C3-024E2E8C7FA9}" srcOrd="0" destOrd="0" presId="urn:microsoft.com/office/officeart/2005/8/layout/target3"/>
    <dgm:cxn modelId="{52557063-093E-4438-AE68-9BF042F7725D}" type="presParOf" srcId="{95D887B2-4C32-43B8-AD33-B15160A6D569}" destId="{528E4713-5474-4D6E-97B2-2266DDB07C1D}" srcOrd="1" destOrd="0" presId="urn:microsoft.com/office/officeart/2005/8/layout/target3"/>
    <dgm:cxn modelId="{A853A698-209C-4508-89E6-5BEB51311BF2}" type="presParOf" srcId="{95D887B2-4C32-43B8-AD33-B15160A6D569}" destId="{A07BF28C-6600-426A-8BCF-09C56F505113}" srcOrd="2" destOrd="0" presId="urn:microsoft.com/office/officeart/2005/8/layout/target3"/>
    <dgm:cxn modelId="{213545DC-DF4C-440E-8C4C-14068FDCB380}" type="presParOf" srcId="{95D887B2-4C32-43B8-AD33-B15160A6D569}" destId="{940A2D47-7EE8-45FD-91B1-6328417BEC8E}" srcOrd="3" destOrd="0" presId="urn:microsoft.com/office/officeart/2005/8/layout/target3"/>
    <dgm:cxn modelId="{7829CCFF-2067-42EE-A062-C71ABCD5256D}" type="presParOf" srcId="{95D887B2-4C32-43B8-AD33-B15160A6D569}" destId="{E1F2B5F2-1EA6-40BA-9336-81A87BC0B753}" srcOrd="4" destOrd="0" presId="urn:microsoft.com/office/officeart/2005/8/layout/target3"/>
    <dgm:cxn modelId="{D42EAFE0-9416-4839-A4AF-C3BAAA20EE31}" type="presParOf" srcId="{95D887B2-4C32-43B8-AD33-B15160A6D569}" destId="{5199168F-4D1D-415C-A12A-A0DC6CEAEC4C}" srcOrd="5" destOrd="0" presId="urn:microsoft.com/office/officeart/2005/8/layout/target3"/>
    <dgm:cxn modelId="{9FBC9C9B-9231-4826-9527-D21C2981EBA2}" type="presParOf" srcId="{95D887B2-4C32-43B8-AD33-B15160A6D569}" destId="{69D2196C-BA17-44D7-8AC9-7FCAB381D503}" srcOrd="6" destOrd="0" presId="urn:microsoft.com/office/officeart/2005/8/layout/target3"/>
    <dgm:cxn modelId="{BE2FA999-34DA-42F0-BE81-7E835B4B2E08}" type="presParOf" srcId="{95D887B2-4C32-43B8-AD33-B15160A6D569}" destId="{FFA6A421-A6B4-4078-87E6-54E4BC80ABD7}" srcOrd="7" destOrd="0" presId="urn:microsoft.com/office/officeart/2005/8/layout/target3"/>
    <dgm:cxn modelId="{AC1C2021-8195-4CE6-9998-C176AD41AA3C}" type="presParOf" srcId="{95D887B2-4C32-43B8-AD33-B15160A6D569}" destId="{7643B7C1-F06C-4C01-9688-DA3745C0C548}" srcOrd="8" destOrd="0" presId="urn:microsoft.com/office/officeart/2005/8/layout/target3"/>
    <dgm:cxn modelId="{930841EE-30E3-4A3A-AAEA-F85784BCA24B}" type="presParOf" srcId="{95D887B2-4C32-43B8-AD33-B15160A6D569}" destId="{2AFED571-E18E-4D76-9AD3-7FBDBA18F838}" srcOrd="9" destOrd="0" presId="urn:microsoft.com/office/officeart/2005/8/layout/target3"/>
    <dgm:cxn modelId="{4CDFD528-29ED-45B7-ACB7-24B372496109}" type="presParOf" srcId="{95D887B2-4C32-43B8-AD33-B15160A6D569}" destId="{80C988D8-2C74-436C-A937-3DF5B4C56272}" srcOrd="10" destOrd="0" presId="urn:microsoft.com/office/officeart/2005/8/layout/target3"/>
    <dgm:cxn modelId="{806EDA22-F359-41D9-B6E6-DEC79E88ADED}" type="presParOf" srcId="{95D887B2-4C32-43B8-AD33-B15160A6D569}" destId="{AA3849EC-7811-4929-BBF6-4206674F9FFF}" srcOrd="11" destOrd="0" presId="urn:microsoft.com/office/officeart/2005/8/layout/target3"/>
    <dgm:cxn modelId="{6E14D75B-C954-4C39-9D5A-29F5B5170E38}" type="presParOf" srcId="{95D887B2-4C32-43B8-AD33-B15160A6D569}" destId="{A53DB128-7D44-4ED3-BC58-B0DF48BC9806}" srcOrd="12" destOrd="0" presId="urn:microsoft.com/office/officeart/2005/8/layout/target3"/>
    <dgm:cxn modelId="{A8CAA4FD-8F2F-4FAA-9551-9711E6345D85}" type="presParOf" srcId="{95D887B2-4C32-43B8-AD33-B15160A6D569}" destId="{63CFFCB1-1E07-4E52-BBE0-7C008E48502C}" srcOrd="13" destOrd="0" presId="urn:microsoft.com/office/officeart/2005/8/layout/target3"/>
    <dgm:cxn modelId="{89680301-7799-4592-9FCD-4AE1ED522232}" type="presParOf" srcId="{95D887B2-4C32-43B8-AD33-B15160A6D569}" destId="{49F687CA-8193-4966-8117-92D0B9C2F9D7}" srcOrd="14" destOrd="0" presId="urn:microsoft.com/office/officeart/2005/8/layout/target3"/>
    <dgm:cxn modelId="{B4F1D460-5E7E-4DFF-B695-87B669E869B3}" type="presParOf" srcId="{95D887B2-4C32-43B8-AD33-B15160A6D569}" destId="{4E81305B-CCD5-4D2A-BEB4-0707E622D271}" srcOrd="15" destOrd="0" presId="urn:microsoft.com/office/officeart/2005/8/layout/target3"/>
    <dgm:cxn modelId="{5BEF8DBC-4B87-477B-A828-A79A3A3E6C27}" type="presParOf" srcId="{95D887B2-4C32-43B8-AD33-B15160A6D569}" destId="{422CB640-695C-44DC-96E0-437A67881F3A}" srcOrd="16" destOrd="0" presId="urn:microsoft.com/office/officeart/2005/8/layout/target3"/>
    <dgm:cxn modelId="{61C0AC0B-C612-4CB7-AF03-57D5C9698200}" type="presParOf" srcId="{95D887B2-4C32-43B8-AD33-B15160A6D569}" destId="{A4ED73CD-C42A-4B32-903B-91D3D6FDF5E9}" srcOrd="17" destOrd="0" presId="urn:microsoft.com/office/officeart/2005/8/layout/target3"/>
    <dgm:cxn modelId="{C1FC4FB8-36B9-4624-A8DD-7F507FC2D415}" type="presParOf" srcId="{95D887B2-4C32-43B8-AD33-B15160A6D569}" destId="{30BAA955-0E3E-429A-B41B-34AB01262090}" srcOrd="18" destOrd="0" presId="urn:microsoft.com/office/officeart/2005/8/layout/target3"/>
    <dgm:cxn modelId="{ED7EF372-0ABB-48B9-BD04-63D4BBF7B747}" type="presParOf" srcId="{95D887B2-4C32-43B8-AD33-B15160A6D569}" destId="{4C8D2EEA-67D7-4FD8-B2CB-9BB7A4F7A242}" srcOrd="19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324AE26-C83E-43DF-BE02-AEEE672FFD22}" type="doc">
      <dgm:prSet loTypeId="urn:microsoft.com/office/officeart/2005/8/layout/cycle4" loCatId="matrix" qsTypeId="urn:microsoft.com/office/officeart/2005/8/quickstyle/3d3" qsCatId="3D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EED43F50-82D5-4DCF-8DC3-D1B43F73D53F}">
      <dgm:prSet phldrT="[Text]"/>
      <dgm:spPr/>
      <dgm:t>
        <a:bodyPr/>
        <a:lstStyle/>
        <a:p>
          <a:r>
            <a:rPr lang="en-US" dirty="0"/>
            <a:t>Positive</a:t>
          </a:r>
          <a:endParaRPr lang="en-IN" dirty="0"/>
        </a:p>
      </dgm:t>
    </dgm:pt>
    <dgm:pt modelId="{347B30FD-41CD-4EA2-8D4C-56FE88A6BFF7}" type="parTrans" cxnId="{18914B0C-EB0B-4B49-B67E-D6CF3D2957C1}">
      <dgm:prSet/>
      <dgm:spPr/>
      <dgm:t>
        <a:bodyPr/>
        <a:lstStyle/>
        <a:p>
          <a:endParaRPr lang="en-IN"/>
        </a:p>
      </dgm:t>
    </dgm:pt>
    <dgm:pt modelId="{B0CD8AFD-0002-492B-8933-EF97AA180124}" type="sibTrans" cxnId="{18914B0C-EB0B-4B49-B67E-D6CF3D2957C1}">
      <dgm:prSet/>
      <dgm:spPr/>
      <dgm:t>
        <a:bodyPr/>
        <a:lstStyle/>
        <a:p>
          <a:endParaRPr lang="en-IN"/>
        </a:p>
      </dgm:t>
    </dgm:pt>
    <dgm:pt modelId="{4185772F-B35E-4DAA-B4D1-8B64B4203AAD}">
      <dgm:prSet phldrT="[Text]" custT="1"/>
      <dgm:spPr/>
      <dgm:t>
        <a:bodyPr/>
        <a:lstStyle/>
        <a:p>
          <a:pPr algn="l">
            <a:buFontTx/>
            <a:buNone/>
          </a:pPr>
          <a:r>
            <a:rPr lang="en-US" sz="1800" dirty="0">
              <a:latin typeface="+mj-lt"/>
            </a:rPr>
            <a:t>This is a nice product.</a:t>
          </a:r>
          <a:endParaRPr lang="en-IN" sz="1800" dirty="0">
            <a:latin typeface="+mj-lt"/>
          </a:endParaRPr>
        </a:p>
      </dgm:t>
    </dgm:pt>
    <dgm:pt modelId="{B18F04F9-450C-4222-83C6-DC1326C27E81}" type="parTrans" cxnId="{B2C774F5-3C9F-41FD-B6F9-EA9C2CC85912}">
      <dgm:prSet/>
      <dgm:spPr/>
      <dgm:t>
        <a:bodyPr/>
        <a:lstStyle/>
        <a:p>
          <a:endParaRPr lang="en-IN"/>
        </a:p>
      </dgm:t>
    </dgm:pt>
    <dgm:pt modelId="{F4509FDE-BB80-4980-9378-10D2F83D06B1}" type="sibTrans" cxnId="{B2C774F5-3C9F-41FD-B6F9-EA9C2CC85912}">
      <dgm:prSet/>
      <dgm:spPr/>
      <dgm:t>
        <a:bodyPr/>
        <a:lstStyle/>
        <a:p>
          <a:endParaRPr lang="en-IN"/>
        </a:p>
      </dgm:t>
    </dgm:pt>
    <dgm:pt modelId="{DFDA786E-F4B9-4D84-B18E-298568086CE8}">
      <dgm:prSet phldrT="[Text]"/>
      <dgm:spPr/>
      <dgm:t>
        <a:bodyPr/>
        <a:lstStyle/>
        <a:p>
          <a:r>
            <a:rPr lang="en-US" dirty="0"/>
            <a:t>Positive</a:t>
          </a:r>
        </a:p>
        <a:p>
          <a:r>
            <a:rPr lang="en-US" dirty="0"/>
            <a:t>(more)</a:t>
          </a:r>
          <a:endParaRPr lang="en-IN" dirty="0"/>
        </a:p>
      </dgm:t>
    </dgm:pt>
    <dgm:pt modelId="{F82E6848-B15E-4838-B166-7C11E7420BA2}" type="parTrans" cxnId="{A68A499C-E300-4371-AA52-E531A8FB759D}">
      <dgm:prSet/>
      <dgm:spPr/>
      <dgm:t>
        <a:bodyPr/>
        <a:lstStyle/>
        <a:p>
          <a:endParaRPr lang="en-IN"/>
        </a:p>
      </dgm:t>
    </dgm:pt>
    <dgm:pt modelId="{02D4E361-947B-4EEB-9DD7-943FF8AA7E62}" type="sibTrans" cxnId="{A68A499C-E300-4371-AA52-E531A8FB759D}">
      <dgm:prSet/>
      <dgm:spPr/>
      <dgm:t>
        <a:bodyPr/>
        <a:lstStyle/>
        <a:p>
          <a:endParaRPr lang="en-IN"/>
        </a:p>
      </dgm:t>
    </dgm:pt>
    <dgm:pt modelId="{66BFFB11-83FB-491B-B7E9-43CE3853A511}">
      <dgm:prSet phldrT="[Text]" custT="1"/>
      <dgm:spPr/>
      <dgm:t>
        <a:bodyPr/>
        <a:lstStyle/>
        <a:p>
          <a:pPr algn="l">
            <a:buFontTx/>
            <a:buNone/>
          </a:pPr>
          <a:r>
            <a:rPr lang="en-US" sz="1600" b="0" dirty="0"/>
            <a:t>This is nice product and has good reviews.</a:t>
          </a:r>
          <a:endParaRPr lang="en-IN" sz="1600" b="0" dirty="0"/>
        </a:p>
      </dgm:t>
    </dgm:pt>
    <dgm:pt modelId="{F3704D05-E09E-46B6-A14B-F0BD77A2B20F}" type="parTrans" cxnId="{735404C3-2379-46AB-99D4-C57F058B747B}">
      <dgm:prSet/>
      <dgm:spPr/>
      <dgm:t>
        <a:bodyPr/>
        <a:lstStyle/>
        <a:p>
          <a:endParaRPr lang="en-IN"/>
        </a:p>
      </dgm:t>
    </dgm:pt>
    <dgm:pt modelId="{46D967E1-B559-4768-8374-29D62CE9C08A}" type="sibTrans" cxnId="{735404C3-2379-46AB-99D4-C57F058B747B}">
      <dgm:prSet/>
      <dgm:spPr/>
      <dgm:t>
        <a:bodyPr/>
        <a:lstStyle/>
        <a:p>
          <a:endParaRPr lang="en-IN"/>
        </a:p>
      </dgm:t>
    </dgm:pt>
    <dgm:pt modelId="{E1206C1B-B5C3-4990-9196-6526918B5F18}">
      <dgm:prSet phldrT="[Text]"/>
      <dgm:spPr/>
      <dgm:t>
        <a:bodyPr/>
        <a:lstStyle/>
        <a:p>
          <a:r>
            <a:rPr lang="en-US" dirty="0"/>
            <a:t>Negative</a:t>
          </a:r>
          <a:endParaRPr lang="en-IN" dirty="0"/>
        </a:p>
      </dgm:t>
    </dgm:pt>
    <dgm:pt modelId="{B628898B-D4EF-4BF8-A396-6C0D7E550B0E}" type="parTrans" cxnId="{90182EAF-7587-4269-848E-57A0C9EE5AD6}">
      <dgm:prSet/>
      <dgm:spPr/>
      <dgm:t>
        <a:bodyPr/>
        <a:lstStyle/>
        <a:p>
          <a:endParaRPr lang="en-IN"/>
        </a:p>
      </dgm:t>
    </dgm:pt>
    <dgm:pt modelId="{C014254C-967E-4E41-A250-C78DB4027EEF}" type="sibTrans" cxnId="{90182EAF-7587-4269-848E-57A0C9EE5AD6}">
      <dgm:prSet/>
      <dgm:spPr/>
      <dgm:t>
        <a:bodyPr/>
        <a:lstStyle/>
        <a:p>
          <a:endParaRPr lang="en-IN"/>
        </a:p>
      </dgm:t>
    </dgm:pt>
    <dgm:pt modelId="{FDE1002E-17C9-4667-8077-8B4AD92D1D33}">
      <dgm:prSet phldrT="[Text]" custT="1"/>
      <dgm:spPr/>
      <dgm:t>
        <a:bodyPr/>
        <a:lstStyle/>
        <a:p>
          <a:pPr>
            <a:buFontTx/>
            <a:buNone/>
          </a:pPr>
          <a:r>
            <a:rPr lang="en-US" sz="1600" dirty="0"/>
            <a:t>Product was good at the beginning but was bad later.</a:t>
          </a:r>
          <a:endParaRPr lang="en-IN" sz="1600" dirty="0"/>
        </a:p>
      </dgm:t>
    </dgm:pt>
    <dgm:pt modelId="{37311551-DB51-4848-AC00-9572D787F90A}" type="parTrans" cxnId="{3866D9DE-0250-4C60-93AC-5DA412E9620D}">
      <dgm:prSet/>
      <dgm:spPr/>
      <dgm:t>
        <a:bodyPr/>
        <a:lstStyle/>
        <a:p>
          <a:endParaRPr lang="en-IN"/>
        </a:p>
      </dgm:t>
    </dgm:pt>
    <dgm:pt modelId="{B48BB69D-37E6-4C0F-93B4-4E1F9B6BE038}" type="sibTrans" cxnId="{3866D9DE-0250-4C60-93AC-5DA412E9620D}">
      <dgm:prSet/>
      <dgm:spPr/>
      <dgm:t>
        <a:bodyPr/>
        <a:lstStyle/>
        <a:p>
          <a:endParaRPr lang="en-IN"/>
        </a:p>
      </dgm:t>
    </dgm:pt>
    <dgm:pt modelId="{D40EE92B-9B3B-4E6C-9BE1-F9EE5D5C4EC8}">
      <dgm:prSet phldrT="[Text]"/>
      <dgm:spPr/>
      <dgm:t>
        <a:bodyPr/>
        <a:lstStyle/>
        <a:p>
          <a:r>
            <a:rPr lang="en-US" dirty="0"/>
            <a:t>Negative</a:t>
          </a:r>
          <a:endParaRPr lang="en-IN" dirty="0"/>
        </a:p>
      </dgm:t>
    </dgm:pt>
    <dgm:pt modelId="{3F8326CF-0221-4527-8A22-774DCD737DEA}" type="parTrans" cxnId="{A5C52849-3C89-4AE1-BC2C-69322B331E8F}">
      <dgm:prSet/>
      <dgm:spPr/>
      <dgm:t>
        <a:bodyPr/>
        <a:lstStyle/>
        <a:p>
          <a:endParaRPr lang="en-IN"/>
        </a:p>
      </dgm:t>
    </dgm:pt>
    <dgm:pt modelId="{69777162-0480-4014-A119-168F4BE3E12D}" type="sibTrans" cxnId="{A5C52849-3C89-4AE1-BC2C-69322B331E8F}">
      <dgm:prSet/>
      <dgm:spPr/>
      <dgm:t>
        <a:bodyPr/>
        <a:lstStyle/>
        <a:p>
          <a:endParaRPr lang="en-IN"/>
        </a:p>
      </dgm:t>
    </dgm:pt>
    <dgm:pt modelId="{FAA4710C-6D86-476F-9708-1CC79047B79D}">
      <dgm:prSet phldrT="[Text]" custT="1"/>
      <dgm:spPr/>
      <dgm:t>
        <a:bodyPr/>
        <a:lstStyle/>
        <a:p>
          <a:pPr>
            <a:buFontTx/>
            <a:buNone/>
          </a:pPr>
          <a:r>
            <a:rPr lang="en-US" sz="1600" dirty="0"/>
            <a:t>This is a bad project.</a:t>
          </a:r>
          <a:endParaRPr lang="en-IN" sz="1600" dirty="0"/>
        </a:p>
      </dgm:t>
    </dgm:pt>
    <dgm:pt modelId="{5FF080D2-F6A7-4799-AFB3-13F99E8E9C74}" type="parTrans" cxnId="{322A60E3-AF11-4A5C-93EF-1138960D3AD1}">
      <dgm:prSet/>
      <dgm:spPr/>
      <dgm:t>
        <a:bodyPr/>
        <a:lstStyle/>
        <a:p>
          <a:endParaRPr lang="en-IN"/>
        </a:p>
      </dgm:t>
    </dgm:pt>
    <dgm:pt modelId="{3C64DC18-9BA2-4F75-9D46-A7EF346B9F8A}" type="sibTrans" cxnId="{322A60E3-AF11-4A5C-93EF-1138960D3AD1}">
      <dgm:prSet/>
      <dgm:spPr/>
      <dgm:t>
        <a:bodyPr/>
        <a:lstStyle/>
        <a:p>
          <a:endParaRPr lang="en-IN"/>
        </a:p>
      </dgm:t>
    </dgm:pt>
    <dgm:pt modelId="{548A47FF-DEA5-4D2C-8A09-54675DBE2D02}" type="pres">
      <dgm:prSet presAssocID="{4324AE26-C83E-43DF-BE02-AEEE672FFD22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5331E16C-EEBC-48F2-8AED-2374FEA9F097}" type="pres">
      <dgm:prSet presAssocID="{4324AE26-C83E-43DF-BE02-AEEE672FFD22}" presName="children" presStyleCnt="0"/>
      <dgm:spPr/>
    </dgm:pt>
    <dgm:pt modelId="{B2127043-4D98-4C6A-9593-E8824110737C}" type="pres">
      <dgm:prSet presAssocID="{4324AE26-C83E-43DF-BE02-AEEE672FFD22}" presName="child1group" presStyleCnt="0"/>
      <dgm:spPr/>
    </dgm:pt>
    <dgm:pt modelId="{5EB76DE0-AC3E-4A00-BCA6-AE32218AD58D}" type="pres">
      <dgm:prSet presAssocID="{4324AE26-C83E-43DF-BE02-AEEE672FFD22}" presName="child1" presStyleLbl="bgAcc1" presStyleIdx="0" presStyleCnt="4" custScaleX="93715" custScaleY="96697" custLinFactNeighborX="-1764"/>
      <dgm:spPr/>
      <dgm:t>
        <a:bodyPr/>
        <a:lstStyle/>
        <a:p>
          <a:endParaRPr lang="en-IN"/>
        </a:p>
      </dgm:t>
    </dgm:pt>
    <dgm:pt modelId="{3A61210B-6627-4B0D-B7C6-C20953F97566}" type="pres">
      <dgm:prSet presAssocID="{4324AE26-C83E-43DF-BE02-AEEE672FFD22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D65232E-6799-446A-8F07-3E664D13E0F1}" type="pres">
      <dgm:prSet presAssocID="{4324AE26-C83E-43DF-BE02-AEEE672FFD22}" presName="child2group" presStyleCnt="0"/>
      <dgm:spPr/>
    </dgm:pt>
    <dgm:pt modelId="{90111D42-170B-42DB-A0F7-FEDD4E0E6019}" type="pres">
      <dgm:prSet presAssocID="{4324AE26-C83E-43DF-BE02-AEEE672FFD22}" presName="child2" presStyleLbl="bgAcc1" presStyleIdx="1" presStyleCnt="4" custScaleX="110461"/>
      <dgm:spPr/>
      <dgm:t>
        <a:bodyPr/>
        <a:lstStyle/>
        <a:p>
          <a:endParaRPr lang="en-IN"/>
        </a:p>
      </dgm:t>
    </dgm:pt>
    <dgm:pt modelId="{2BFD6EAB-ED02-4E72-A63E-47B703DE15AE}" type="pres">
      <dgm:prSet presAssocID="{4324AE26-C83E-43DF-BE02-AEEE672FFD22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C941157-9065-44D7-BCC2-9CE14100CFF0}" type="pres">
      <dgm:prSet presAssocID="{4324AE26-C83E-43DF-BE02-AEEE672FFD22}" presName="child3group" presStyleCnt="0"/>
      <dgm:spPr/>
    </dgm:pt>
    <dgm:pt modelId="{96C812AE-E9DC-4A49-9CC5-2C9789B63864}" type="pres">
      <dgm:prSet presAssocID="{4324AE26-C83E-43DF-BE02-AEEE672FFD22}" presName="child3" presStyleLbl="bgAcc1" presStyleIdx="2" presStyleCnt="4" custScaleX="103439" custScaleY="105220" custLinFactNeighborX="13577"/>
      <dgm:spPr/>
      <dgm:t>
        <a:bodyPr/>
        <a:lstStyle/>
        <a:p>
          <a:endParaRPr lang="en-IN"/>
        </a:p>
      </dgm:t>
    </dgm:pt>
    <dgm:pt modelId="{27021424-4E38-4E7C-AD06-5D95F121B7DF}" type="pres">
      <dgm:prSet presAssocID="{4324AE26-C83E-43DF-BE02-AEEE672FFD22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4D0911A-246C-4216-A305-87DBB4423CE3}" type="pres">
      <dgm:prSet presAssocID="{4324AE26-C83E-43DF-BE02-AEEE672FFD22}" presName="child4group" presStyleCnt="0"/>
      <dgm:spPr/>
    </dgm:pt>
    <dgm:pt modelId="{4D7D35C3-84C0-4EF2-8672-AA5F71CDD81A}" type="pres">
      <dgm:prSet presAssocID="{4324AE26-C83E-43DF-BE02-AEEE672FFD22}" presName="child4" presStyleLbl="bgAcc1" presStyleIdx="3" presStyleCnt="4"/>
      <dgm:spPr/>
      <dgm:t>
        <a:bodyPr/>
        <a:lstStyle/>
        <a:p>
          <a:endParaRPr lang="en-IN"/>
        </a:p>
      </dgm:t>
    </dgm:pt>
    <dgm:pt modelId="{0DBF3DF1-7660-44C0-AE42-5CD0C796B524}" type="pres">
      <dgm:prSet presAssocID="{4324AE26-C83E-43DF-BE02-AEEE672FFD22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6216650-8EF7-467C-9EB7-B7578AC4AF48}" type="pres">
      <dgm:prSet presAssocID="{4324AE26-C83E-43DF-BE02-AEEE672FFD22}" presName="childPlaceholder" presStyleCnt="0"/>
      <dgm:spPr/>
    </dgm:pt>
    <dgm:pt modelId="{45C8D29F-3583-4DE5-8FE0-F0E93FC356AB}" type="pres">
      <dgm:prSet presAssocID="{4324AE26-C83E-43DF-BE02-AEEE672FFD22}" presName="circle" presStyleCnt="0"/>
      <dgm:spPr/>
    </dgm:pt>
    <dgm:pt modelId="{8C37AE20-0D07-4E47-AE44-0654707EE2DD}" type="pres">
      <dgm:prSet presAssocID="{4324AE26-C83E-43DF-BE02-AEEE672FFD22}" presName="quadrant1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62ACD4B5-E498-425F-BEDA-5E3281948060}" type="pres">
      <dgm:prSet presAssocID="{4324AE26-C83E-43DF-BE02-AEEE672FFD22}" presName="quadrant2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E7EC9E2-A3B4-422E-9F2F-14F24FDAA45F}" type="pres">
      <dgm:prSet presAssocID="{4324AE26-C83E-43DF-BE02-AEEE672FFD22}" presName="quadrant3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32CE1703-6E60-4A8D-9C70-BA9F9F5D4D51}" type="pres">
      <dgm:prSet presAssocID="{4324AE26-C83E-43DF-BE02-AEEE672FFD22}" presName="quadrant4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BA16D5C-9BB9-4699-A9A5-AE55C6A20674}" type="pres">
      <dgm:prSet presAssocID="{4324AE26-C83E-43DF-BE02-AEEE672FFD22}" presName="quadrantPlaceholder" presStyleCnt="0"/>
      <dgm:spPr/>
    </dgm:pt>
    <dgm:pt modelId="{68AA1EF8-F671-4AB2-834A-8C803BD73643}" type="pres">
      <dgm:prSet presAssocID="{4324AE26-C83E-43DF-BE02-AEEE672FFD22}" presName="center1" presStyleLbl="fgShp" presStyleIdx="0" presStyleCnt="2"/>
      <dgm:spPr/>
    </dgm:pt>
    <dgm:pt modelId="{CE070E2E-186A-44BC-A36C-238672F5E81E}" type="pres">
      <dgm:prSet presAssocID="{4324AE26-C83E-43DF-BE02-AEEE672FFD22}" presName="center2" presStyleLbl="fgShp" presStyleIdx="1" presStyleCnt="2"/>
      <dgm:spPr/>
    </dgm:pt>
  </dgm:ptLst>
  <dgm:cxnLst>
    <dgm:cxn modelId="{322A60E3-AF11-4A5C-93EF-1138960D3AD1}" srcId="{D40EE92B-9B3B-4E6C-9BE1-F9EE5D5C4EC8}" destId="{FAA4710C-6D86-476F-9708-1CC79047B79D}" srcOrd="0" destOrd="0" parTransId="{5FF080D2-F6A7-4799-AFB3-13F99E8E9C74}" sibTransId="{3C64DC18-9BA2-4F75-9D46-A7EF346B9F8A}"/>
    <dgm:cxn modelId="{3EA07ECC-06D4-4472-98D0-8AF6E9189888}" type="presOf" srcId="{EED43F50-82D5-4DCF-8DC3-D1B43F73D53F}" destId="{8C37AE20-0D07-4E47-AE44-0654707EE2DD}" srcOrd="0" destOrd="0" presId="urn:microsoft.com/office/officeart/2005/8/layout/cycle4"/>
    <dgm:cxn modelId="{23520D20-6AFF-47AB-8283-4A4FF4E64D50}" type="presOf" srcId="{FDE1002E-17C9-4667-8077-8B4AD92D1D33}" destId="{27021424-4E38-4E7C-AD06-5D95F121B7DF}" srcOrd="1" destOrd="0" presId="urn:microsoft.com/office/officeart/2005/8/layout/cycle4"/>
    <dgm:cxn modelId="{3866D9DE-0250-4C60-93AC-5DA412E9620D}" srcId="{E1206C1B-B5C3-4990-9196-6526918B5F18}" destId="{FDE1002E-17C9-4667-8077-8B4AD92D1D33}" srcOrd="0" destOrd="0" parTransId="{37311551-DB51-4848-AC00-9572D787F90A}" sibTransId="{B48BB69D-37E6-4C0F-93B4-4E1F9B6BE038}"/>
    <dgm:cxn modelId="{3413D832-0B04-4AEB-9F71-9D6679A7ACA9}" type="presOf" srcId="{FAA4710C-6D86-476F-9708-1CC79047B79D}" destId="{4D7D35C3-84C0-4EF2-8672-AA5F71CDD81A}" srcOrd="0" destOrd="0" presId="urn:microsoft.com/office/officeart/2005/8/layout/cycle4"/>
    <dgm:cxn modelId="{462423D6-9CE5-4562-9C42-CAE3370B569D}" type="presOf" srcId="{FAA4710C-6D86-476F-9708-1CC79047B79D}" destId="{0DBF3DF1-7660-44C0-AE42-5CD0C796B524}" srcOrd="1" destOrd="0" presId="urn:microsoft.com/office/officeart/2005/8/layout/cycle4"/>
    <dgm:cxn modelId="{C6B5B539-BE59-4052-B776-83574E473F8E}" type="presOf" srcId="{FDE1002E-17C9-4667-8077-8B4AD92D1D33}" destId="{96C812AE-E9DC-4A49-9CC5-2C9789B63864}" srcOrd="0" destOrd="0" presId="urn:microsoft.com/office/officeart/2005/8/layout/cycle4"/>
    <dgm:cxn modelId="{7E314D65-4470-47FD-912C-56E175317A80}" type="presOf" srcId="{D40EE92B-9B3B-4E6C-9BE1-F9EE5D5C4EC8}" destId="{32CE1703-6E60-4A8D-9C70-BA9F9F5D4D51}" srcOrd="0" destOrd="0" presId="urn:microsoft.com/office/officeart/2005/8/layout/cycle4"/>
    <dgm:cxn modelId="{90182EAF-7587-4269-848E-57A0C9EE5AD6}" srcId="{4324AE26-C83E-43DF-BE02-AEEE672FFD22}" destId="{E1206C1B-B5C3-4990-9196-6526918B5F18}" srcOrd="2" destOrd="0" parTransId="{B628898B-D4EF-4BF8-A396-6C0D7E550B0E}" sibTransId="{C014254C-967E-4E41-A250-C78DB4027EEF}"/>
    <dgm:cxn modelId="{A5C52849-3C89-4AE1-BC2C-69322B331E8F}" srcId="{4324AE26-C83E-43DF-BE02-AEEE672FFD22}" destId="{D40EE92B-9B3B-4E6C-9BE1-F9EE5D5C4EC8}" srcOrd="3" destOrd="0" parTransId="{3F8326CF-0221-4527-8A22-774DCD737DEA}" sibTransId="{69777162-0480-4014-A119-168F4BE3E12D}"/>
    <dgm:cxn modelId="{18914B0C-EB0B-4B49-B67E-D6CF3D2957C1}" srcId="{4324AE26-C83E-43DF-BE02-AEEE672FFD22}" destId="{EED43F50-82D5-4DCF-8DC3-D1B43F73D53F}" srcOrd="0" destOrd="0" parTransId="{347B30FD-41CD-4EA2-8D4C-56FE88A6BFF7}" sibTransId="{B0CD8AFD-0002-492B-8933-EF97AA180124}"/>
    <dgm:cxn modelId="{718843F5-61B9-4DDC-80BB-68F4D45959AE}" type="presOf" srcId="{E1206C1B-B5C3-4990-9196-6526918B5F18}" destId="{AE7EC9E2-A3B4-422E-9F2F-14F24FDAA45F}" srcOrd="0" destOrd="0" presId="urn:microsoft.com/office/officeart/2005/8/layout/cycle4"/>
    <dgm:cxn modelId="{A2E0813F-9285-43F0-ABA6-2A5EC8D442B0}" type="presOf" srcId="{4185772F-B35E-4DAA-B4D1-8B64B4203AAD}" destId="{3A61210B-6627-4B0D-B7C6-C20953F97566}" srcOrd="1" destOrd="0" presId="urn:microsoft.com/office/officeart/2005/8/layout/cycle4"/>
    <dgm:cxn modelId="{A68A499C-E300-4371-AA52-E531A8FB759D}" srcId="{4324AE26-C83E-43DF-BE02-AEEE672FFD22}" destId="{DFDA786E-F4B9-4D84-B18E-298568086CE8}" srcOrd="1" destOrd="0" parTransId="{F82E6848-B15E-4838-B166-7C11E7420BA2}" sibTransId="{02D4E361-947B-4EEB-9DD7-943FF8AA7E62}"/>
    <dgm:cxn modelId="{7C403FF5-216A-4556-8FC4-32C39A2C5FD2}" type="presOf" srcId="{DFDA786E-F4B9-4D84-B18E-298568086CE8}" destId="{62ACD4B5-E498-425F-BEDA-5E3281948060}" srcOrd="0" destOrd="0" presId="urn:microsoft.com/office/officeart/2005/8/layout/cycle4"/>
    <dgm:cxn modelId="{67DC6F9F-C9A9-4AE8-9F3F-55D4A2165B0A}" type="presOf" srcId="{4324AE26-C83E-43DF-BE02-AEEE672FFD22}" destId="{548A47FF-DEA5-4D2C-8A09-54675DBE2D02}" srcOrd="0" destOrd="0" presId="urn:microsoft.com/office/officeart/2005/8/layout/cycle4"/>
    <dgm:cxn modelId="{7FC9E6C6-FBAB-4651-B3FE-7A8791AE4624}" type="presOf" srcId="{66BFFB11-83FB-491B-B7E9-43CE3853A511}" destId="{2BFD6EAB-ED02-4E72-A63E-47B703DE15AE}" srcOrd="1" destOrd="0" presId="urn:microsoft.com/office/officeart/2005/8/layout/cycle4"/>
    <dgm:cxn modelId="{4681BA9E-12D7-45DA-B14A-1D9885600EB8}" type="presOf" srcId="{66BFFB11-83FB-491B-B7E9-43CE3853A511}" destId="{90111D42-170B-42DB-A0F7-FEDD4E0E6019}" srcOrd="0" destOrd="0" presId="urn:microsoft.com/office/officeart/2005/8/layout/cycle4"/>
    <dgm:cxn modelId="{B2C774F5-3C9F-41FD-B6F9-EA9C2CC85912}" srcId="{EED43F50-82D5-4DCF-8DC3-D1B43F73D53F}" destId="{4185772F-B35E-4DAA-B4D1-8B64B4203AAD}" srcOrd="0" destOrd="0" parTransId="{B18F04F9-450C-4222-83C6-DC1326C27E81}" sibTransId="{F4509FDE-BB80-4980-9378-10D2F83D06B1}"/>
    <dgm:cxn modelId="{F51F60C5-224D-463D-AF30-7C03AE4A46D9}" type="presOf" srcId="{4185772F-B35E-4DAA-B4D1-8B64B4203AAD}" destId="{5EB76DE0-AC3E-4A00-BCA6-AE32218AD58D}" srcOrd="0" destOrd="0" presId="urn:microsoft.com/office/officeart/2005/8/layout/cycle4"/>
    <dgm:cxn modelId="{735404C3-2379-46AB-99D4-C57F058B747B}" srcId="{DFDA786E-F4B9-4D84-B18E-298568086CE8}" destId="{66BFFB11-83FB-491B-B7E9-43CE3853A511}" srcOrd="0" destOrd="0" parTransId="{F3704D05-E09E-46B6-A14B-F0BD77A2B20F}" sibTransId="{46D967E1-B559-4768-8374-29D62CE9C08A}"/>
    <dgm:cxn modelId="{D4D1E6A9-5EE1-40DF-A150-EB70C13C23B2}" type="presParOf" srcId="{548A47FF-DEA5-4D2C-8A09-54675DBE2D02}" destId="{5331E16C-EEBC-48F2-8AED-2374FEA9F097}" srcOrd="0" destOrd="0" presId="urn:microsoft.com/office/officeart/2005/8/layout/cycle4"/>
    <dgm:cxn modelId="{A8F9D1A1-108F-4CFB-B2C2-948E30740CB0}" type="presParOf" srcId="{5331E16C-EEBC-48F2-8AED-2374FEA9F097}" destId="{B2127043-4D98-4C6A-9593-E8824110737C}" srcOrd="0" destOrd="0" presId="urn:microsoft.com/office/officeart/2005/8/layout/cycle4"/>
    <dgm:cxn modelId="{D19D7E65-770B-4C14-A946-DF6F3B4A6A98}" type="presParOf" srcId="{B2127043-4D98-4C6A-9593-E8824110737C}" destId="{5EB76DE0-AC3E-4A00-BCA6-AE32218AD58D}" srcOrd="0" destOrd="0" presId="urn:microsoft.com/office/officeart/2005/8/layout/cycle4"/>
    <dgm:cxn modelId="{B986DDEA-4DB5-4596-9D05-1B83CD2A7544}" type="presParOf" srcId="{B2127043-4D98-4C6A-9593-E8824110737C}" destId="{3A61210B-6627-4B0D-B7C6-C20953F97566}" srcOrd="1" destOrd="0" presId="urn:microsoft.com/office/officeart/2005/8/layout/cycle4"/>
    <dgm:cxn modelId="{A42B8D7C-1E12-4A7E-949D-0320AE446C0A}" type="presParOf" srcId="{5331E16C-EEBC-48F2-8AED-2374FEA9F097}" destId="{FD65232E-6799-446A-8F07-3E664D13E0F1}" srcOrd="1" destOrd="0" presId="urn:microsoft.com/office/officeart/2005/8/layout/cycle4"/>
    <dgm:cxn modelId="{9D8EFED4-B855-4FBF-8ABD-4513FA47DAB7}" type="presParOf" srcId="{FD65232E-6799-446A-8F07-3E664D13E0F1}" destId="{90111D42-170B-42DB-A0F7-FEDD4E0E6019}" srcOrd="0" destOrd="0" presId="urn:microsoft.com/office/officeart/2005/8/layout/cycle4"/>
    <dgm:cxn modelId="{2FFFA98F-D4AE-46E7-8312-477E333AFAE8}" type="presParOf" srcId="{FD65232E-6799-446A-8F07-3E664D13E0F1}" destId="{2BFD6EAB-ED02-4E72-A63E-47B703DE15AE}" srcOrd="1" destOrd="0" presId="urn:microsoft.com/office/officeart/2005/8/layout/cycle4"/>
    <dgm:cxn modelId="{42376CFF-B905-424E-8B96-B1D06F2E4F3F}" type="presParOf" srcId="{5331E16C-EEBC-48F2-8AED-2374FEA9F097}" destId="{0C941157-9065-44D7-BCC2-9CE14100CFF0}" srcOrd="2" destOrd="0" presId="urn:microsoft.com/office/officeart/2005/8/layout/cycle4"/>
    <dgm:cxn modelId="{0DCCB07E-66AE-41A0-8642-9F6B384A80A1}" type="presParOf" srcId="{0C941157-9065-44D7-BCC2-9CE14100CFF0}" destId="{96C812AE-E9DC-4A49-9CC5-2C9789B63864}" srcOrd="0" destOrd="0" presId="urn:microsoft.com/office/officeart/2005/8/layout/cycle4"/>
    <dgm:cxn modelId="{DDD6BEB7-61DE-4D98-8BB0-39232E3A2632}" type="presParOf" srcId="{0C941157-9065-44D7-BCC2-9CE14100CFF0}" destId="{27021424-4E38-4E7C-AD06-5D95F121B7DF}" srcOrd="1" destOrd="0" presId="urn:microsoft.com/office/officeart/2005/8/layout/cycle4"/>
    <dgm:cxn modelId="{A71F36B0-8F39-44F2-916A-DE51F5879FDC}" type="presParOf" srcId="{5331E16C-EEBC-48F2-8AED-2374FEA9F097}" destId="{94D0911A-246C-4216-A305-87DBB4423CE3}" srcOrd="3" destOrd="0" presId="urn:microsoft.com/office/officeart/2005/8/layout/cycle4"/>
    <dgm:cxn modelId="{6006E0E2-0A22-492F-84BA-1108636A9071}" type="presParOf" srcId="{94D0911A-246C-4216-A305-87DBB4423CE3}" destId="{4D7D35C3-84C0-4EF2-8672-AA5F71CDD81A}" srcOrd="0" destOrd="0" presId="urn:microsoft.com/office/officeart/2005/8/layout/cycle4"/>
    <dgm:cxn modelId="{318E3B79-15B8-4E78-85DE-EB19B67FD872}" type="presParOf" srcId="{94D0911A-246C-4216-A305-87DBB4423CE3}" destId="{0DBF3DF1-7660-44C0-AE42-5CD0C796B524}" srcOrd="1" destOrd="0" presId="urn:microsoft.com/office/officeart/2005/8/layout/cycle4"/>
    <dgm:cxn modelId="{35BCC19E-50C9-46F2-AEA7-CE82C3BD76D1}" type="presParOf" srcId="{5331E16C-EEBC-48F2-8AED-2374FEA9F097}" destId="{86216650-8EF7-467C-9EB7-B7578AC4AF48}" srcOrd="4" destOrd="0" presId="urn:microsoft.com/office/officeart/2005/8/layout/cycle4"/>
    <dgm:cxn modelId="{CD542154-E32C-484A-A122-A5D09D5CD44A}" type="presParOf" srcId="{548A47FF-DEA5-4D2C-8A09-54675DBE2D02}" destId="{45C8D29F-3583-4DE5-8FE0-F0E93FC356AB}" srcOrd="1" destOrd="0" presId="urn:microsoft.com/office/officeart/2005/8/layout/cycle4"/>
    <dgm:cxn modelId="{A33F4649-31E6-44B2-A4E4-2156B03CB3EE}" type="presParOf" srcId="{45C8D29F-3583-4DE5-8FE0-F0E93FC356AB}" destId="{8C37AE20-0D07-4E47-AE44-0654707EE2DD}" srcOrd="0" destOrd="0" presId="urn:microsoft.com/office/officeart/2005/8/layout/cycle4"/>
    <dgm:cxn modelId="{A5CA9BC1-88B0-4190-A589-790124244BB4}" type="presParOf" srcId="{45C8D29F-3583-4DE5-8FE0-F0E93FC356AB}" destId="{62ACD4B5-E498-425F-BEDA-5E3281948060}" srcOrd="1" destOrd="0" presId="urn:microsoft.com/office/officeart/2005/8/layout/cycle4"/>
    <dgm:cxn modelId="{803EAA98-AAFB-4290-95F3-203505CEC472}" type="presParOf" srcId="{45C8D29F-3583-4DE5-8FE0-F0E93FC356AB}" destId="{AE7EC9E2-A3B4-422E-9F2F-14F24FDAA45F}" srcOrd="2" destOrd="0" presId="urn:microsoft.com/office/officeart/2005/8/layout/cycle4"/>
    <dgm:cxn modelId="{D55EC9AA-BA60-479E-974A-118B6BABFA72}" type="presParOf" srcId="{45C8D29F-3583-4DE5-8FE0-F0E93FC356AB}" destId="{32CE1703-6E60-4A8D-9C70-BA9F9F5D4D51}" srcOrd="3" destOrd="0" presId="urn:microsoft.com/office/officeart/2005/8/layout/cycle4"/>
    <dgm:cxn modelId="{2DB1742E-098C-4CB1-89FC-D48DA7356820}" type="presParOf" srcId="{45C8D29F-3583-4DE5-8FE0-F0E93FC356AB}" destId="{8BA16D5C-9BB9-4699-A9A5-AE55C6A20674}" srcOrd="4" destOrd="0" presId="urn:microsoft.com/office/officeart/2005/8/layout/cycle4"/>
    <dgm:cxn modelId="{82160EFE-9D42-47B2-A3C4-3B54509F57BF}" type="presParOf" srcId="{548A47FF-DEA5-4D2C-8A09-54675DBE2D02}" destId="{68AA1EF8-F671-4AB2-834A-8C803BD73643}" srcOrd="2" destOrd="0" presId="urn:microsoft.com/office/officeart/2005/8/layout/cycle4"/>
    <dgm:cxn modelId="{D6D57227-7A06-42A3-8DB8-C607F78E631B}" type="presParOf" srcId="{548A47FF-DEA5-4D2C-8A09-54675DBE2D02}" destId="{CE070E2E-186A-44BC-A36C-238672F5E81E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555AB96-443D-4221-BD5B-F76202DFD26E}" type="doc">
      <dgm:prSet loTypeId="urn:microsoft.com/office/officeart/2005/8/layout/vList2" loCatId="list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n-IN"/>
        </a:p>
      </dgm:t>
    </dgm:pt>
    <dgm:pt modelId="{5F8671A7-2CA9-4068-AA92-089036A5210A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/>
            <a:t>Logistic regression is a statistical model that in its basic form uses a logistic function to model a binary dependent variable, although many more complex extensions exist.</a:t>
          </a:r>
          <a:endParaRPr lang="en-IN" dirty="0"/>
        </a:p>
      </dgm:t>
    </dgm:pt>
    <dgm:pt modelId="{5DDCEBBA-F1FD-40BD-988D-2A4DFEC80ECB}" type="parTrans" cxnId="{0BB02BD5-2817-46CC-8F27-80A693A8A480}">
      <dgm:prSet/>
      <dgm:spPr/>
      <dgm:t>
        <a:bodyPr/>
        <a:lstStyle/>
        <a:p>
          <a:endParaRPr lang="en-IN"/>
        </a:p>
      </dgm:t>
    </dgm:pt>
    <dgm:pt modelId="{15E11569-5DF5-40C4-945D-4946E664A568}" type="sibTrans" cxnId="{0BB02BD5-2817-46CC-8F27-80A693A8A480}">
      <dgm:prSet/>
      <dgm:spPr/>
      <dgm:t>
        <a:bodyPr/>
        <a:lstStyle/>
        <a:p>
          <a:endParaRPr lang="en-IN"/>
        </a:p>
      </dgm:t>
    </dgm:pt>
    <dgm:pt modelId="{6C5B189F-2DFA-4638-AE36-66D5FA9F1047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/>
            <a:t>In regression analysis, logistic regression (or logit regression) is estimating the parameters of a logistic model.</a:t>
          </a:r>
          <a:endParaRPr lang="en-IN" dirty="0"/>
        </a:p>
      </dgm:t>
    </dgm:pt>
    <dgm:pt modelId="{B1357293-5AD8-4CF5-9BF9-4C1D273FC549}" type="parTrans" cxnId="{A49641E9-FC3A-47A7-B247-034CCD73FB15}">
      <dgm:prSet/>
      <dgm:spPr/>
      <dgm:t>
        <a:bodyPr/>
        <a:lstStyle/>
        <a:p>
          <a:endParaRPr lang="en-IN"/>
        </a:p>
      </dgm:t>
    </dgm:pt>
    <dgm:pt modelId="{AD2F20C8-1ED3-4FAE-9D1B-835E1B32A23A}" type="sibTrans" cxnId="{A49641E9-FC3A-47A7-B247-034CCD73FB15}">
      <dgm:prSet/>
      <dgm:spPr/>
      <dgm:t>
        <a:bodyPr/>
        <a:lstStyle/>
        <a:p>
          <a:endParaRPr lang="en-IN"/>
        </a:p>
      </dgm:t>
    </dgm:pt>
    <dgm:pt modelId="{011FBB00-5452-4BFF-935B-AAF1A0C150D3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IN" sz="2200" dirty="0"/>
            <a:t>Syntax: </a:t>
          </a:r>
          <a:r>
            <a:rPr lang="en-IN" sz="1800" dirty="0"/>
            <a:t>‘’</a:t>
          </a:r>
          <a:r>
            <a:rPr lang="en-US" sz="1800" b="1" dirty="0"/>
            <a:t>from </a:t>
          </a:r>
          <a:r>
            <a:rPr lang="en-US" sz="1800" b="1" dirty="0" err="1"/>
            <a:t>sklearn.linear_model</a:t>
          </a:r>
          <a:r>
            <a:rPr lang="en-US" sz="1800" b="1" dirty="0"/>
            <a:t> import </a:t>
          </a:r>
          <a:r>
            <a:rPr lang="en-US" sz="1800" b="1" dirty="0" err="1"/>
            <a:t>LogisticRegression</a:t>
          </a:r>
          <a:r>
            <a:rPr lang="en-IN" sz="1800" dirty="0"/>
            <a:t>’’</a:t>
          </a:r>
          <a:endParaRPr lang="en-IN" sz="2200" dirty="0"/>
        </a:p>
      </dgm:t>
    </dgm:pt>
    <dgm:pt modelId="{80B894D1-0D5A-46AD-974C-A94B94AF8C80}" type="parTrans" cxnId="{4187FAC4-A376-469D-BDEF-D97A2FEB64AF}">
      <dgm:prSet/>
      <dgm:spPr/>
      <dgm:t>
        <a:bodyPr/>
        <a:lstStyle/>
        <a:p>
          <a:endParaRPr lang="en-IN"/>
        </a:p>
      </dgm:t>
    </dgm:pt>
    <dgm:pt modelId="{803FC585-3166-4E30-ACA0-B635544E04DF}" type="sibTrans" cxnId="{4187FAC4-A376-469D-BDEF-D97A2FEB64AF}">
      <dgm:prSet/>
      <dgm:spPr/>
      <dgm:t>
        <a:bodyPr/>
        <a:lstStyle/>
        <a:p>
          <a:endParaRPr lang="en-IN"/>
        </a:p>
      </dgm:t>
    </dgm:pt>
    <dgm:pt modelId="{7B9C7D59-5241-4AB0-A5AE-54C9370176C9}" type="pres">
      <dgm:prSet presAssocID="{B555AB96-443D-4221-BD5B-F76202DFD26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79D5B62E-2062-4568-8F81-B460A4C62D61}" type="pres">
      <dgm:prSet presAssocID="{5F8671A7-2CA9-4068-AA92-089036A5210A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31034AC-D92C-4165-8507-9DDCB7B4DDC6}" type="pres">
      <dgm:prSet presAssocID="{15E11569-5DF5-40C4-945D-4946E664A568}" presName="spacer" presStyleCnt="0"/>
      <dgm:spPr/>
    </dgm:pt>
    <dgm:pt modelId="{204E95DB-E3EF-4343-9262-D88AD17F731A}" type="pres">
      <dgm:prSet presAssocID="{6C5B189F-2DFA-4638-AE36-66D5FA9F1047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0F4F448-14DE-4D8A-A27B-B52473D38CAD}" type="pres">
      <dgm:prSet presAssocID="{AD2F20C8-1ED3-4FAE-9D1B-835E1B32A23A}" presName="spacer" presStyleCnt="0"/>
      <dgm:spPr/>
    </dgm:pt>
    <dgm:pt modelId="{307AC79E-CDB3-4DDB-8EFA-2C3E5D44D4FF}" type="pres">
      <dgm:prSet presAssocID="{011FBB00-5452-4BFF-935B-AAF1A0C150D3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178E5C88-B88B-41F5-8732-891D8FE09830}" type="presOf" srcId="{6C5B189F-2DFA-4638-AE36-66D5FA9F1047}" destId="{204E95DB-E3EF-4343-9262-D88AD17F731A}" srcOrd="0" destOrd="0" presId="urn:microsoft.com/office/officeart/2005/8/layout/vList2"/>
    <dgm:cxn modelId="{A49641E9-FC3A-47A7-B247-034CCD73FB15}" srcId="{B555AB96-443D-4221-BD5B-F76202DFD26E}" destId="{6C5B189F-2DFA-4638-AE36-66D5FA9F1047}" srcOrd="1" destOrd="0" parTransId="{B1357293-5AD8-4CF5-9BF9-4C1D273FC549}" sibTransId="{AD2F20C8-1ED3-4FAE-9D1B-835E1B32A23A}"/>
    <dgm:cxn modelId="{0BB02BD5-2817-46CC-8F27-80A693A8A480}" srcId="{B555AB96-443D-4221-BD5B-F76202DFD26E}" destId="{5F8671A7-2CA9-4068-AA92-089036A5210A}" srcOrd="0" destOrd="0" parTransId="{5DDCEBBA-F1FD-40BD-988D-2A4DFEC80ECB}" sibTransId="{15E11569-5DF5-40C4-945D-4946E664A568}"/>
    <dgm:cxn modelId="{025F3B9B-3757-4E6F-B53F-7D932E76F03F}" type="presOf" srcId="{011FBB00-5452-4BFF-935B-AAF1A0C150D3}" destId="{307AC79E-CDB3-4DDB-8EFA-2C3E5D44D4FF}" srcOrd="0" destOrd="0" presId="urn:microsoft.com/office/officeart/2005/8/layout/vList2"/>
    <dgm:cxn modelId="{9EA4CD0D-80F8-45EE-8145-E683FBB6BE2C}" type="presOf" srcId="{B555AB96-443D-4221-BD5B-F76202DFD26E}" destId="{7B9C7D59-5241-4AB0-A5AE-54C9370176C9}" srcOrd="0" destOrd="0" presId="urn:microsoft.com/office/officeart/2005/8/layout/vList2"/>
    <dgm:cxn modelId="{F39CBED4-BEFD-4BCE-9523-730BFE4A713D}" type="presOf" srcId="{5F8671A7-2CA9-4068-AA92-089036A5210A}" destId="{79D5B62E-2062-4568-8F81-B460A4C62D61}" srcOrd="0" destOrd="0" presId="urn:microsoft.com/office/officeart/2005/8/layout/vList2"/>
    <dgm:cxn modelId="{4187FAC4-A376-469D-BDEF-D97A2FEB64AF}" srcId="{B555AB96-443D-4221-BD5B-F76202DFD26E}" destId="{011FBB00-5452-4BFF-935B-AAF1A0C150D3}" srcOrd="2" destOrd="0" parTransId="{80B894D1-0D5A-46AD-974C-A94B94AF8C80}" sibTransId="{803FC585-3166-4E30-ACA0-B635544E04DF}"/>
    <dgm:cxn modelId="{998CF206-9B73-41C9-AB33-32DBF41C7155}" type="presParOf" srcId="{7B9C7D59-5241-4AB0-A5AE-54C9370176C9}" destId="{79D5B62E-2062-4568-8F81-B460A4C62D61}" srcOrd="0" destOrd="0" presId="urn:microsoft.com/office/officeart/2005/8/layout/vList2"/>
    <dgm:cxn modelId="{F2C14C0D-80EB-4793-A643-C66A1308DC2D}" type="presParOf" srcId="{7B9C7D59-5241-4AB0-A5AE-54C9370176C9}" destId="{B31034AC-D92C-4165-8507-9DDCB7B4DDC6}" srcOrd="1" destOrd="0" presId="urn:microsoft.com/office/officeart/2005/8/layout/vList2"/>
    <dgm:cxn modelId="{EDD31F68-B09C-4515-B48E-5207A46A8182}" type="presParOf" srcId="{7B9C7D59-5241-4AB0-A5AE-54C9370176C9}" destId="{204E95DB-E3EF-4343-9262-D88AD17F731A}" srcOrd="2" destOrd="0" presId="urn:microsoft.com/office/officeart/2005/8/layout/vList2"/>
    <dgm:cxn modelId="{1F133D66-F4D5-41EE-A2DD-FC3103DB3AA2}" type="presParOf" srcId="{7B9C7D59-5241-4AB0-A5AE-54C9370176C9}" destId="{10F4F448-14DE-4D8A-A27B-B52473D38CAD}" srcOrd="3" destOrd="0" presId="urn:microsoft.com/office/officeart/2005/8/layout/vList2"/>
    <dgm:cxn modelId="{4AECD6C4-6DC9-43DF-B959-56EAFD65ABD8}" type="presParOf" srcId="{7B9C7D59-5241-4AB0-A5AE-54C9370176C9}" destId="{307AC79E-CDB3-4DDB-8EFA-2C3E5D44D4F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BB323E-1022-42C1-8674-EE18911C4645}">
      <dsp:nvSpPr>
        <dsp:cNvPr id="0" name=""/>
        <dsp:cNvSpPr/>
      </dsp:nvSpPr>
      <dsp:spPr>
        <a:xfrm>
          <a:off x="0" y="0"/>
          <a:ext cx="8354037" cy="105566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Now due to pandemic many of them have turned to e-commerce to buy and sell things.</a:t>
          </a:r>
          <a:endParaRPr lang="en-IN" sz="2100" kern="1200" dirty="0"/>
        </a:p>
      </dsp:txBody>
      <dsp:txXfrm>
        <a:off x="1776374" y="0"/>
        <a:ext cx="6577662" cy="1055669"/>
      </dsp:txXfrm>
    </dsp:sp>
    <dsp:sp modelId="{6176436D-9E91-4D41-B997-0D47116B1B8B}">
      <dsp:nvSpPr>
        <dsp:cNvPr id="0" name=""/>
        <dsp:cNvSpPr/>
      </dsp:nvSpPr>
      <dsp:spPr>
        <a:xfrm>
          <a:off x="105566" y="105566"/>
          <a:ext cx="1670807" cy="84453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 t="-79000" b="-7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FA6AEC-1761-4731-8C11-D555F9B6CFE9}">
      <dsp:nvSpPr>
        <dsp:cNvPr id="0" name=""/>
        <dsp:cNvSpPr/>
      </dsp:nvSpPr>
      <dsp:spPr>
        <a:xfrm>
          <a:off x="0" y="1161236"/>
          <a:ext cx="8354037" cy="1055669"/>
        </a:xfrm>
        <a:prstGeom prst="roundRect">
          <a:avLst>
            <a:gd name="adj" fmla="val 10000"/>
          </a:avLst>
        </a:prstGeom>
        <a:solidFill>
          <a:schemeClr val="accent2">
            <a:hueOff val="2808628"/>
            <a:satOff val="-8960"/>
            <a:lumOff val="-34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/>
            <a:t>Hence, there are wide range of product choices available to the users.</a:t>
          </a:r>
          <a:endParaRPr lang="en-IN" sz="2100" kern="1200"/>
        </a:p>
      </dsp:txBody>
      <dsp:txXfrm>
        <a:off x="1776374" y="1161236"/>
        <a:ext cx="6577662" cy="1055669"/>
      </dsp:txXfrm>
    </dsp:sp>
    <dsp:sp modelId="{62D86AF4-CEBA-49F0-A139-18BBE5F11A4D}">
      <dsp:nvSpPr>
        <dsp:cNvPr id="0" name=""/>
        <dsp:cNvSpPr/>
      </dsp:nvSpPr>
      <dsp:spPr>
        <a:xfrm>
          <a:off x="105566" y="1266803"/>
          <a:ext cx="1670807" cy="84453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 t="-79000" b="-7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0B714F-7291-41D7-84EF-DC05EDB06FD9}">
      <dsp:nvSpPr>
        <dsp:cNvPr id="0" name=""/>
        <dsp:cNvSpPr/>
      </dsp:nvSpPr>
      <dsp:spPr>
        <a:xfrm>
          <a:off x="0" y="2322472"/>
          <a:ext cx="8354037" cy="1055669"/>
        </a:xfrm>
        <a:prstGeom prst="roundRect">
          <a:avLst>
            <a:gd name="adj" fmla="val 10000"/>
          </a:avLst>
        </a:prstGeom>
        <a:solidFill>
          <a:schemeClr val="accent2">
            <a:hueOff val="5617257"/>
            <a:satOff val="-17921"/>
            <a:lumOff val="-6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/>
            <a:t>This is because same products are being by different sellers.</a:t>
          </a:r>
          <a:endParaRPr lang="en-IN" sz="2100" kern="1200"/>
        </a:p>
      </dsp:txBody>
      <dsp:txXfrm>
        <a:off x="1776374" y="2322472"/>
        <a:ext cx="6577662" cy="1055669"/>
      </dsp:txXfrm>
    </dsp:sp>
    <dsp:sp modelId="{1D23A5CB-1609-4DB1-B5F6-4848A6D2D8BC}">
      <dsp:nvSpPr>
        <dsp:cNvPr id="0" name=""/>
        <dsp:cNvSpPr/>
      </dsp:nvSpPr>
      <dsp:spPr>
        <a:xfrm>
          <a:off x="105566" y="2428039"/>
          <a:ext cx="1670807" cy="84453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 t="-79000" b="-7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25FFD3-AA85-4B30-BE2E-138D8B6007C4}">
      <dsp:nvSpPr>
        <dsp:cNvPr id="0" name=""/>
        <dsp:cNvSpPr/>
      </dsp:nvSpPr>
      <dsp:spPr>
        <a:xfrm>
          <a:off x="0" y="3483708"/>
          <a:ext cx="8354037" cy="1055669"/>
        </a:xfrm>
        <a:prstGeom prst="roundRect">
          <a:avLst>
            <a:gd name="adj" fmla="val 10000"/>
          </a:avLst>
        </a:prstGeom>
        <a:solidFill>
          <a:schemeClr val="accent2">
            <a:hueOff val="8425886"/>
            <a:satOff val="-26881"/>
            <a:lumOff val="-104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So, buyers are confused in buying which product and denying the same product sold by another seller.</a:t>
          </a:r>
          <a:endParaRPr lang="en-IN" sz="2100" kern="1200" dirty="0"/>
        </a:p>
      </dsp:txBody>
      <dsp:txXfrm>
        <a:off x="1776374" y="3483708"/>
        <a:ext cx="6577662" cy="1055669"/>
      </dsp:txXfrm>
    </dsp:sp>
    <dsp:sp modelId="{49BD3988-036A-4E83-A6F1-7AC241E43235}">
      <dsp:nvSpPr>
        <dsp:cNvPr id="0" name=""/>
        <dsp:cNvSpPr/>
      </dsp:nvSpPr>
      <dsp:spPr>
        <a:xfrm>
          <a:off x="105566" y="3589275"/>
          <a:ext cx="1670807" cy="84453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 t="-79000" b="-7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54DD2F-7431-4D34-9F18-AC6074F2FF8C}">
      <dsp:nvSpPr>
        <dsp:cNvPr id="0" name=""/>
        <dsp:cNvSpPr/>
      </dsp:nvSpPr>
      <dsp:spPr>
        <a:xfrm>
          <a:off x="0" y="4644945"/>
          <a:ext cx="8354037" cy="1055669"/>
        </a:xfrm>
        <a:prstGeom prst="roundRect">
          <a:avLst>
            <a:gd name="adj" fmla="val 10000"/>
          </a:avLst>
        </a:prstGeom>
        <a:solidFill>
          <a:schemeClr val="accent2">
            <a:hueOff val="11234514"/>
            <a:satOff val="-35841"/>
            <a:lumOff val="-1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/>
            <a:t>Therefore, we as buyers must have a solution to overcome this problem.</a:t>
          </a:r>
          <a:endParaRPr lang="en-IN" sz="2100" kern="1200"/>
        </a:p>
      </dsp:txBody>
      <dsp:txXfrm>
        <a:off x="1776374" y="4644945"/>
        <a:ext cx="6577662" cy="1055669"/>
      </dsp:txXfrm>
    </dsp:sp>
    <dsp:sp modelId="{DE63BF42-D5F9-4346-9E38-6E29D3304921}">
      <dsp:nvSpPr>
        <dsp:cNvPr id="0" name=""/>
        <dsp:cNvSpPr/>
      </dsp:nvSpPr>
      <dsp:spPr>
        <a:xfrm>
          <a:off x="105566" y="4750512"/>
          <a:ext cx="1670807" cy="84453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 t="-49000" b="-4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4A2862-8137-4C48-8000-5C98653D8A0C}">
      <dsp:nvSpPr>
        <dsp:cNvPr id="0" name=""/>
        <dsp:cNvSpPr/>
      </dsp:nvSpPr>
      <dsp:spPr>
        <a:xfrm rot="10800000">
          <a:off x="1793279" y="1554"/>
          <a:ext cx="6783014" cy="716525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5968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It involves reading a block of text (in this case a review).</a:t>
          </a:r>
          <a:endParaRPr lang="en-IN" sz="2000" kern="1200" dirty="0"/>
        </a:p>
      </dsp:txBody>
      <dsp:txXfrm rot="10800000">
        <a:off x="1972410" y="1554"/>
        <a:ext cx="6603883" cy="716525"/>
      </dsp:txXfrm>
    </dsp:sp>
    <dsp:sp modelId="{8AD39F19-A4FF-48EC-A389-B1DE5B54AF1D}">
      <dsp:nvSpPr>
        <dsp:cNvPr id="0" name=""/>
        <dsp:cNvSpPr/>
      </dsp:nvSpPr>
      <dsp:spPr>
        <a:xfrm>
          <a:off x="1482105" y="1554"/>
          <a:ext cx="716525" cy="71652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3755B9B-4303-4570-AA69-27BB9C0949DB}">
      <dsp:nvSpPr>
        <dsp:cNvPr id="0" name=""/>
        <dsp:cNvSpPr/>
      </dsp:nvSpPr>
      <dsp:spPr>
        <a:xfrm rot="10800000">
          <a:off x="1863913" y="931968"/>
          <a:ext cx="6688836" cy="716525"/>
        </a:xfrm>
        <a:prstGeom prst="homePlat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5968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Then that block of text is parsed.</a:t>
          </a:r>
          <a:endParaRPr lang="en-IN" sz="2000" kern="1200" dirty="0"/>
        </a:p>
      </dsp:txBody>
      <dsp:txXfrm rot="10800000">
        <a:off x="2043044" y="931968"/>
        <a:ext cx="6509705" cy="716525"/>
      </dsp:txXfrm>
    </dsp:sp>
    <dsp:sp modelId="{039B3927-3966-4C0A-B69C-0E800B5ACE3E}">
      <dsp:nvSpPr>
        <dsp:cNvPr id="0" name=""/>
        <dsp:cNvSpPr/>
      </dsp:nvSpPr>
      <dsp:spPr>
        <a:xfrm>
          <a:off x="1505650" y="931968"/>
          <a:ext cx="716525" cy="716525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26082B8-8BA6-4B31-978E-6FDBA2B53D44}">
      <dsp:nvSpPr>
        <dsp:cNvPr id="0" name=""/>
        <dsp:cNvSpPr/>
      </dsp:nvSpPr>
      <dsp:spPr>
        <a:xfrm rot="10800000">
          <a:off x="1863913" y="1862382"/>
          <a:ext cx="6688836" cy="716525"/>
        </a:xfrm>
        <a:prstGeom prst="homePlat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5968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/>
            <a:t>Based on that we classify the piece of text sentiment(review).</a:t>
          </a:r>
          <a:endParaRPr lang="en-IN" sz="2000" kern="1200" dirty="0"/>
        </a:p>
      </dsp:txBody>
      <dsp:txXfrm rot="10800000">
        <a:off x="2043044" y="1862382"/>
        <a:ext cx="6509705" cy="716525"/>
      </dsp:txXfrm>
    </dsp:sp>
    <dsp:sp modelId="{E9524A3C-14AB-4398-A2D3-655918109860}">
      <dsp:nvSpPr>
        <dsp:cNvPr id="0" name=""/>
        <dsp:cNvSpPr/>
      </dsp:nvSpPr>
      <dsp:spPr>
        <a:xfrm>
          <a:off x="1505650" y="1862382"/>
          <a:ext cx="716525" cy="716525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0AA0B98-4D4E-4787-8C7F-CE4F19F9F603}">
      <dsp:nvSpPr>
        <dsp:cNvPr id="0" name=""/>
        <dsp:cNvSpPr/>
      </dsp:nvSpPr>
      <dsp:spPr>
        <a:xfrm rot="10800000">
          <a:off x="1863913" y="2792797"/>
          <a:ext cx="6688836" cy="989644"/>
        </a:xfrm>
        <a:prstGeom prst="homePlat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5968" tIns="68580" rIns="128016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Sentiment can be classified into 2 types:</a:t>
          </a:r>
          <a:endParaRPr lang="en-IN" sz="18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/>
            <a:t>Positive</a:t>
          </a:r>
          <a:endParaRPr lang="en-I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/>
            <a:t>Negative</a:t>
          </a:r>
          <a:endParaRPr lang="en-IN" sz="1600" kern="1200" dirty="0"/>
        </a:p>
      </dsp:txBody>
      <dsp:txXfrm rot="10800000">
        <a:off x="2111324" y="2792797"/>
        <a:ext cx="6441425" cy="989644"/>
      </dsp:txXfrm>
    </dsp:sp>
    <dsp:sp modelId="{27C28491-3346-47B9-AD39-9E9746AA7C2D}">
      <dsp:nvSpPr>
        <dsp:cNvPr id="0" name=""/>
        <dsp:cNvSpPr/>
      </dsp:nvSpPr>
      <dsp:spPr>
        <a:xfrm>
          <a:off x="1505650" y="2929356"/>
          <a:ext cx="716525" cy="716525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32AE25B-F49E-45EF-B283-E77B4A1ECEE5}">
      <dsp:nvSpPr>
        <dsp:cNvPr id="0" name=""/>
        <dsp:cNvSpPr/>
      </dsp:nvSpPr>
      <dsp:spPr>
        <a:xfrm rot="10800000">
          <a:off x="1863913" y="3996329"/>
          <a:ext cx="6688836" cy="716525"/>
        </a:xfrm>
        <a:prstGeom prst="homePlat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5968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This is the basic overview of how an text can be classified based on the sentiment.</a:t>
          </a:r>
          <a:endParaRPr lang="en-IN" sz="2000" kern="1200" dirty="0"/>
        </a:p>
      </dsp:txBody>
      <dsp:txXfrm rot="10800000">
        <a:off x="2043044" y="3996329"/>
        <a:ext cx="6509705" cy="716525"/>
      </dsp:txXfrm>
    </dsp:sp>
    <dsp:sp modelId="{B9DF64D7-B9AA-4B5C-8360-B15FDE91BD89}">
      <dsp:nvSpPr>
        <dsp:cNvPr id="0" name=""/>
        <dsp:cNvSpPr/>
      </dsp:nvSpPr>
      <dsp:spPr>
        <a:xfrm>
          <a:off x="1505650" y="3996329"/>
          <a:ext cx="716525" cy="716525"/>
        </a:xfrm>
        <a:prstGeom prst="ellipse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10.svg>
</file>

<file path=ppt/media/image11.gif>
</file>

<file path=ppt/media/image12.gif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jpeg>
</file>

<file path=ppt/media/image19.gif>
</file>

<file path=ppt/media/image2.jpeg>
</file>

<file path=ppt/media/image20.gif>
</file>

<file path=ppt/media/image21.gif>
</file>

<file path=ppt/media/image21.svg>
</file>

<file path=ppt/media/image22.png>
</file>

<file path=ppt/media/image23.gif>
</file>

<file path=ppt/media/image23.svg>
</file>

<file path=ppt/media/image24.gif>
</file>

<file path=ppt/media/image25.gif>
</file>

<file path=ppt/media/image25.svg>
</file>

<file path=ppt/media/image26.gif>
</file>

<file path=ppt/media/image27.jpg>
</file>

<file path=ppt/media/image27.svg>
</file>

<file path=ppt/media/image29.sv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xmlns="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xmlns="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20.gif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21.gif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24.gif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bluediamondgallery.com/wooden-tile/t/thank-you.html" TargetMode="External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gi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9.gi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xmlns="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xmlns="" id="{2644B391-9BFE-445C-A9EC-F544BB85FB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xmlns="" id="{80F26E69-87D9-4655-AE7B-280A87AA3C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Sentiment analysis using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5695066" y="4882896"/>
            <a:ext cx="338728" cy="16657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A1BAF78-1925-4C70-B30C-AFBEF586D61D}"/>
              </a:ext>
            </a:extLst>
          </p:cNvPr>
          <p:cNvSpPr txBox="1"/>
          <p:nvPr/>
        </p:nvSpPr>
        <p:spPr>
          <a:xfrm>
            <a:off x="397949" y="4380466"/>
            <a:ext cx="29445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Team Members: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YATIN SINGH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AVI ALOK KULSHRESHTHA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DEVANSH GUPTA</a:t>
            </a: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CBC47F9F-ADCC-46DE-B959-9FA30B57E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921" y="5693471"/>
            <a:ext cx="908906" cy="1128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xmlns="" id="{D5947FF7-6BA5-4F19-8B8D-59E79A9B6A8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49" y="2358414"/>
            <a:ext cx="3945467" cy="2022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6060DA1-F889-4E11-90FA-AA14281AB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025" y="441120"/>
            <a:ext cx="3432699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Block Diagram of Project</a:t>
            </a:r>
            <a:endParaRPr lang="en-IN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7161306A-25D7-4CB1-8002-F65C58D173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8807750"/>
              </p:ext>
            </p:extLst>
          </p:nvPr>
        </p:nvGraphicFramePr>
        <p:xfrm>
          <a:off x="3635456" y="1130062"/>
          <a:ext cx="10191226" cy="50710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146" name="Picture 2">
            <a:extLst>
              <a:ext uri="{FF2B5EF4-FFF2-40B4-BE49-F238E27FC236}">
                <a16:creationId xmlns:a16="http://schemas.microsoft.com/office/drawing/2014/main" xmlns="" id="{58028500-B893-414D-944E-B49B96486E7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839" y="1812720"/>
            <a:ext cx="4473779" cy="4473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7043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WHY USE PYTHON?</a:t>
            </a:r>
          </a:p>
        </p:txBody>
      </p:sp>
    </p:spTree>
    <p:extLst>
      <p:ext uri="{BB962C8B-B14F-4D97-AF65-F5344CB8AC3E}">
        <p14:creationId xmlns:p14="http://schemas.microsoft.com/office/powerpoint/2010/main" val="813815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BF8EA0-0FDC-4F03-B416-A0711705C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Reasons:</a:t>
            </a:r>
            <a:endParaRPr lang="en-IN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CDC25671-FDE3-4E7A-AC31-0A01A01D2E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148115"/>
              </p:ext>
            </p:extLst>
          </p:nvPr>
        </p:nvGraphicFramePr>
        <p:xfrm>
          <a:off x="1066800" y="2516784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122" name="Picture 2" descr="Datacamp GIFs - Get the best GIF on GIPHY">
            <a:extLst>
              <a:ext uri="{FF2B5EF4-FFF2-40B4-BE49-F238E27FC236}">
                <a16:creationId xmlns:a16="http://schemas.microsoft.com/office/drawing/2014/main" xmlns="" id="{1558BA32-F264-4EBF-B480-59A9B395EE9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341" y="491592"/>
            <a:ext cx="3375690" cy="1766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40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6" y="2275165"/>
            <a:ext cx="3295182" cy="2406895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Review Types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270DA0D-6AE8-475A-999B-CA41616C62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39"/>
          <a:stretch/>
        </p:blipFill>
        <p:spPr>
          <a:xfrm>
            <a:off x="5454506" y="396977"/>
            <a:ext cx="6147537" cy="568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57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315F9DE6-0E13-4A00-AF13-4F658CE9C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74147"/>
            <a:ext cx="10058400" cy="1371600"/>
          </a:xfrm>
        </p:spPr>
        <p:txBody>
          <a:bodyPr/>
          <a:lstStyle/>
          <a:p>
            <a:r>
              <a:rPr lang="en-US" dirty="0"/>
              <a:t>Types of Reviews</a:t>
            </a:r>
            <a:endParaRPr lang="en-IN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FA273BB5-FC3E-4A16-B511-3B6B2E39E4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2360794"/>
              </p:ext>
            </p:extLst>
          </p:nvPr>
        </p:nvGraphicFramePr>
        <p:xfrm>
          <a:off x="1066800" y="1593908"/>
          <a:ext cx="10058400" cy="4889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658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0804E1-9332-4BA6-9FB2-9DB0B5EC8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6" y="2275165"/>
            <a:ext cx="5149149" cy="2406895"/>
          </a:xfrm>
        </p:spPr>
        <p:txBody>
          <a:bodyPr/>
          <a:lstStyle/>
          <a:p>
            <a:r>
              <a:rPr lang="en-US" dirty="0"/>
              <a:t>Algorithm</a:t>
            </a:r>
            <a:endParaRPr lang="en-IN" dirty="0"/>
          </a:p>
        </p:txBody>
      </p:sp>
      <p:pic>
        <p:nvPicPr>
          <p:cNvPr id="8194" name="Picture 2" descr="Algorithm GIF - Find on GIFER">
            <a:extLst>
              <a:ext uri="{FF2B5EF4-FFF2-40B4-BE49-F238E27FC236}">
                <a16:creationId xmlns:a16="http://schemas.microsoft.com/office/drawing/2014/main" xmlns="" id="{8792181B-5E77-4E21-A8EA-76F485B1CEE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305" y="2092529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7525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7012AE-52ED-4655-96F0-D61DED31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632" y="235888"/>
            <a:ext cx="10058400" cy="1371600"/>
          </a:xfrm>
        </p:spPr>
        <p:txBody>
          <a:bodyPr/>
          <a:lstStyle/>
          <a:p>
            <a:r>
              <a:rPr lang="en-US" dirty="0"/>
              <a:t>Algorithm used: </a:t>
            </a:r>
            <a:r>
              <a:rPr lang="en-US" b="1" dirty="0"/>
              <a:t>Logistic Regression</a:t>
            </a:r>
            <a:endParaRPr lang="en-IN" b="1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xmlns="" id="{FCBE9366-7233-4BD0-9176-FCE6BD48A7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5966145"/>
              </p:ext>
            </p:extLst>
          </p:nvPr>
        </p:nvGraphicFramePr>
        <p:xfrm>
          <a:off x="429412" y="1384183"/>
          <a:ext cx="8021623" cy="4882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8" name="Picture 4" descr="So I Made A Logistic Regression Animation. Enjoy! (reddit) GIF | Gfycat">
            <a:extLst>
              <a:ext uri="{FF2B5EF4-FFF2-40B4-BE49-F238E27FC236}">
                <a16:creationId xmlns:a16="http://schemas.microsoft.com/office/drawing/2014/main" xmlns="" id="{DE29461D-9174-42BF-93AF-1F43D67A020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105" y="2064390"/>
            <a:ext cx="3155483" cy="3086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53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0804E1-9332-4BA6-9FB2-9DB0B5EC8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6" y="2275165"/>
            <a:ext cx="4285083" cy="2406895"/>
          </a:xfrm>
        </p:spPr>
        <p:txBody>
          <a:bodyPr>
            <a:normAutofit fontScale="90000"/>
          </a:bodyPr>
          <a:lstStyle/>
          <a:p>
            <a:r>
              <a:rPr lang="en-US" dirty="0"/>
              <a:t>CODE</a:t>
            </a:r>
            <a:br>
              <a:rPr lang="en-US" dirty="0"/>
            </a:br>
            <a:r>
              <a:rPr lang="en-US" dirty="0"/>
              <a:t>EXECUTION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966A5D5-D28E-443A-9BC2-5670513FE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9155" y="4580389"/>
            <a:ext cx="3781743" cy="558873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OF PROJECT</a:t>
            </a:r>
            <a:endParaRPr lang="en-IN" sz="2800" dirty="0"/>
          </a:p>
        </p:txBody>
      </p:sp>
      <p:pic>
        <p:nvPicPr>
          <p:cNvPr id="1026" name="Picture 2" descr="Visualize Python code execution in Jupyter Notebook cells">
            <a:extLst>
              <a:ext uri="{FF2B5EF4-FFF2-40B4-BE49-F238E27FC236}">
                <a16:creationId xmlns:a16="http://schemas.microsoft.com/office/drawing/2014/main" xmlns="" id="{435CCDAD-18DE-4E6B-9BBD-38CA9C731C9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4239" y="2275165"/>
            <a:ext cx="4798502" cy="2866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2845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3FF8F9-FC0A-4460-8EF4-5D6D063D7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463" y="2400999"/>
            <a:ext cx="3412627" cy="2406895"/>
          </a:xfrm>
        </p:spPr>
        <p:txBody>
          <a:bodyPr/>
          <a:lstStyle/>
          <a:p>
            <a:r>
              <a:rPr lang="en-US" dirty="0"/>
              <a:t>Q &amp; A</a:t>
            </a:r>
            <a:endParaRPr lang="en-IN" dirty="0"/>
          </a:p>
        </p:txBody>
      </p:sp>
      <p:pic>
        <p:nvPicPr>
          <p:cNvPr id="2050" name="Picture 2" descr="Google Question Mark | Question mark gif, Motion design animation, This or  that questions">
            <a:extLst>
              <a:ext uri="{FF2B5EF4-FFF2-40B4-BE49-F238E27FC236}">
                <a16:creationId xmlns:a16="http://schemas.microsoft.com/office/drawing/2014/main" xmlns="" id="{60B5E341-2F7F-461A-AFD7-ABC5089616A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911" y="2275165"/>
            <a:ext cx="3858937" cy="289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670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C6309A7-1737-4E40-971F-4BA3F9F46C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952500" y="576743"/>
            <a:ext cx="10287000" cy="570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2349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2F686BE-B4E0-4724-ACD6-80EED1C78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42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7439FEED-A225-481F-9CD6-A95B88314C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7676694"/>
              </p:ext>
            </p:extLst>
          </p:nvPr>
        </p:nvGraphicFramePr>
        <p:xfrm>
          <a:off x="471181" y="687897"/>
          <a:ext cx="8354037" cy="5704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Problem GIF - Find on GIFER">
            <a:extLst>
              <a:ext uri="{FF2B5EF4-FFF2-40B4-BE49-F238E27FC236}">
                <a16:creationId xmlns:a16="http://schemas.microsoft.com/office/drawing/2014/main" xmlns="" id="{F02230C2-0C2F-48AD-812B-C16E5BFCFC1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8773" y="762046"/>
            <a:ext cx="2632046" cy="5458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137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B354FC-99CD-4B4A-9564-5EA009FC5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6" y="1218151"/>
            <a:ext cx="4209582" cy="2406895"/>
          </a:xfrm>
        </p:spPr>
        <p:txBody>
          <a:bodyPr/>
          <a:lstStyle/>
          <a:p>
            <a:r>
              <a:rPr lang="en-US" dirty="0"/>
              <a:t>Solution</a:t>
            </a:r>
            <a:endParaRPr lang="en-IN" dirty="0"/>
          </a:p>
        </p:txBody>
      </p:sp>
      <p:pic>
        <p:nvPicPr>
          <p:cNvPr id="2050" name="Picture 2" descr="Managed Business Solutions">
            <a:extLst>
              <a:ext uri="{FF2B5EF4-FFF2-40B4-BE49-F238E27FC236}">
                <a16:creationId xmlns:a16="http://schemas.microsoft.com/office/drawing/2014/main" xmlns="" id="{FFCD5310-9588-48B3-87D7-FBFEE6DFF46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226" y="3053592"/>
            <a:ext cx="4209583" cy="2053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xmlns="" id="{A26CF72F-64BE-4D87-889F-7E1FB053C88C}"/>
              </a:ext>
            </a:extLst>
          </p:cNvPr>
          <p:cNvSpPr txBox="1">
            <a:spLocks/>
          </p:cNvSpPr>
          <p:nvPr/>
        </p:nvSpPr>
        <p:spPr>
          <a:xfrm>
            <a:off x="5858609" y="2435954"/>
            <a:ext cx="4510183" cy="24068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83000"/>
              </a:lnSpc>
              <a:spcBef>
                <a:spcPct val="0"/>
              </a:spcBef>
              <a:buNone/>
              <a:defRPr lang="en-US" sz="6800" i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IN" dirty="0"/>
              <a:t>SENTIMENT ANALYSIS</a:t>
            </a:r>
          </a:p>
        </p:txBody>
      </p:sp>
    </p:spTree>
    <p:extLst>
      <p:ext uri="{BB962C8B-B14F-4D97-AF65-F5344CB8AC3E}">
        <p14:creationId xmlns:p14="http://schemas.microsoft.com/office/powerpoint/2010/main" val="185669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B0ED10C-F894-49C1-ABD2-2393D8C1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6" y="2275165"/>
            <a:ext cx="5220218" cy="2406895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sentiment analysis?</a:t>
            </a:r>
            <a:endParaRPr lang="en-IN" dirty="0"/>
          </a:p>
        </p:txBody>
      </p:sp>
      <p:pic>
        <p:nvPicPr>
          <p:cNvPr id="4" name="Picture 4" descr="Signing document | Motion design animation, Book gif, Animated infographic">
            <a:extLst>
              <a:ext uri="{FF2B5EF4-FFF2-40B4-BE49-F238E27FC236}">
                <a16:creationId xmlns:a16="http://schemas.microsoft.com/office/drawing/2014/main" xmlns="" id="{7200F262-ED24-45E4-86C6-184BA74C402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9374" y="2225364"/>
            <a:ext cx="3580397" cy="2685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8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5EE84B-A0A3-47DB-A138-861CC0B09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556" y="129396"/>
            <a:ext cx="10058400" cy="1371600"/>
          </a:xfrm>
        </p:spPr>
        <p:txBody>
          <a:bodyPr/>
          <a:lstStyle/>
          <a:p>
            <a:r>
              <a:rPr lang="en-US" dirty="0"/>
              <a:t>Sentiment Analysis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01C24336-02FD-4C01-A0B7-A3877FD31F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5830272"/>
              </p:ext>
            </p:extLst>
          </p:nvPr>
        </p:nvGraphicFramePr>
        <p:xfrm>
          <a:off x="956556" y="1500996"/>
          <a:ext cx="10058400" cy="47144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83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422" y="2225552"/>
            <a:ext cx="5576777" cy="240689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Disciplines involved</a:t>
            </a:r>
          </a:p>
        </p:txBody>
      </p:sp>
      <p:pic>
        <p:nvPicPr>
          <p:cNvPr id="6" name="Picture 2" descr="Buy KnowledgeBase Builder - Microsoft Store en-HK">
            <a:extLst>
              <a:ext uri="{FF2B5EF4-FFF2-40B4-BE49-F238E27FC236}">
                <a16:creationId xmlns:a16="http://schemas.microsoft.com/office/drawing/2014/main" xmlns="" id="{C489BF41-75D4-46EF-BB86-85D5AE19C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045" y="2302570"/>
            <a:ext cx="426720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77659C4-B499-49F1-892E-23F49DFFF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00" y="2878568"/>
            <a:ext cx="3206150" cy="1371600"/>
          </a:xfrm>
        </p:spPr>
        <p:txBody>
          <a:bodyPr/>
          <a:lstStyle/>
          <a:p>
            <a:r>
              <a:rPr lang="en-US" dirty="0"/>
              <a:t>Disciplines</a:t>
            </a:r>
            <a:br>
              <a:rPr lang="en-US" dirty="0"/>
            </a:br>
            <a:r>
              <a:rPr lang="en-US" dirty="0"/>
              <a:t>Involved</a:t>
            </a:r>
            <a:endParaRPr lang="en-IN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9977FBCE-2E6C-4AE0-9ABF-39C5CDA693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6932321"/>
              </p:ext>
            </p:extLst>
          </p:nvPr>
        </p:nvGraphicFramePr>
        <p:xfrm>
          <a:off x="6424045" y="959192"/>
          <a:ext cx="7516404" cy="52103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84B9DA9E-6206-442A-B4AA-00F9CCE13C5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1026" y="2083231"/>
            <a:ext cx="3295650" cy="296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992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Block Diagram</a:t>
            </a:r>
          </a:p>
        </p:txBody>
      </p:sp>
    </p:spTree>
    <p:extLst>
      <p:ext uri="{BB962C8B-B14F-4D97-AF65-F5344CB8AC3E}">
        <p14:creationId xmlns:p14="http://schemas.microsoft.com/office/powerpoint/2010/main" val="392042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463</TotalTime>
  <Words>336</Words>
  <Application>Microsoft Office PowerPoint</Application>
  <PresentationFormat>Widescreen</PresentationFormat>
  <Paragraphs>60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Century Gothic</vt:lpstr>
      <vt:lpstr>Garamond</vt:lpstr>
      <vt:lpstr>SavonVTI</vt:lpstr>
      <vt:lpstr>Sentiment analysis using python</vt:lpstr>
      <vt:lpstr>PROBLEM STATEMENT</vt:lpstr>
      <vt:lpstr>PowerPoint Presentation</vt:lpstr>
      <vt:lpstr>Solution</vt:lpstr>
      <vt:lpstr>What is sentiment analysis?</vt:lpstr>
      <vt:lpstr>Sentiment Analysis</vt:lpstr>
      <vt:lpstr>Disciplines involved</vt:lpstr>
      <vt:lpstr>Disciplines Involved</vt:lpstr>
      <vt:lpstr>Block Diagram</vt:lpstr>
      <vt:lpstr>Block Diagram of Project</vt:lpstr>
      <vt:lpstr>WHY USE PYTHON?</vt:lpstr>
      <vt:lpstr>Reasons:</vt:lpstr>
      <vt:lpstr>Review Types</vt:lpstr>
      <vt:lpstr>Types of Reviews</vt:lpstr>
      <vt:lpstr>Algorithm</vt:lpstr>
      <vt:lpstr>Algorithm used: Logistic Regression</vt:lpstr>
      <vt:lpstr>CODE EXECUTION</vt:lpstr>
      <vt:lpstr>Q &amp; A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using python</dc:title>
  <dc:creator>Srini 07</dc:creator>
  <cp:lastModifiedBy>ADMIN</cp:lastModifiedBy>
  <cp:revision>41</cp:revision>
  <dcterms:created xsi:type="dcterms:W3CDTF">2021-05-23T10:21:52Z</dcterms:created>
  <dcterms:modified xsi:type="dcterms:W3CDTF">2024-11-17T18:16:36Z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